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302" r:id="rId3"/>
    <p:sldId id="297" r:id="rId4"/>
    <p:sldId id="301" r:id="rId5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Roboto Slab" pitchFamily="2" charset="0"/>
      <p:regular r:id="rId12"/>
      <p:bold r:id="rId13"/>
    </p:embeddedFont>
    <p:embeddedFont>
      <p:font typeface="Viga" panose="020B0800030000020004" pitchFamily="34" charset="77"/>
      <p:regular r:id="rId14"/>
    </p:embeddedFont>
    <p:embeddedFont>
      <p:font typeface="Wingdings 3" pitchFamily="2" charset="2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0D3C"/>
    <a:srgbClr val="D9E9E2"/>
    <a:srgbClr val="3D3C37"/>
    <a:srgbClr val="EA6A2D"/>
    <a:srgbClr val="9CC339"/>
    <a:srgbClr val="359B89"/>
    <a:srgbClr val="E33052"/>
    <a:srgbClr val="F6A72A"/>
    <a:srgbClr val="3F2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03" autoAdjust="0"/>
    <p:restoredTop sz="95986" autoAdjust="0"/>
  </p:normalViewPr>
  <p:slideViewPr>
    <p:cSldViewPr snapToGrid="0" showGuides="1">
      <p:cViewPr varScale="1">
        <p:scale>
          <a:sx n="118" d="100"/>
          <a:sy n="118" d="100"/>
        </p:scale>
        <p:origin x="1096" y="200"/>
      </p:cViewPr>
      <p:guideLst>
        <p:guide orient="horz" pos="220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59CFF5-A8BA-F240-9222-F188A4CF2D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C52CE2-DE1F-FA40-8F3F-7FD40D9122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B5254-DEC1-4E46-980D-FB01458C9F5B}" type="datetimeFigureOut">
              <a:rPr lang="en-US" smtClean="0"/>
              <a:t>4/3/20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5EADC6-B753-D043-8817-849CEEA6B8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7A7DB-61A0-FA4B-91B3-8E73F079B2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C6CBC-3BE5-7543-AE64-E2C269CF6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92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ABEEF-496D-3B4F-94FD-A6C753D3C07D}" type="datetimeFigureOut">
              <a:rPr lang="en-US" smtClean="0"/>
              <a:t>4/3/20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C4625-C743-C740-9A8A-11120E549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46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C4625-C743-C740-9A8A-11120E5492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14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4">
            <a:extLst>
              <a:ext uri="{FF2B5EF4-FFF2-40B4-BE49-F238E27FC236}">
                <a16:creationId xmlns:a16="http://schemas.microsoft.com/office/drawing/2014/main" id="{50202CA2-3F9A-C347-8612-1DB877A6E408}"/>
              </a:ext>
            </a:extLst>
          </p:cNvPr>
          <p:cNvSpPr/>
          <p:nvPr userDrawn="1"/>
        </p:nvSpPr>
        <p:spPr>
          <a:xfrm>
            <a:off x="1481947" y="5104225"/>
            <a:ext cx="237255" cy="434175"/>
          </a:xfrm>
          <a:custGeom>
            <a:avLst/>
            <a:gdLst/>
            <a:ahLst/>
            <a:cxnLst/>
            <a:rect l="l" t="t" r="r" b="b"/>
            <a:pathLst>
              <a:path w="513715" h="1010284">
                <a:moveTo>
                  <a:pt x="215709" y="504888"/>
                </a:moveTo>
                <a:lnTo>
                  <a:pt x="213575" y="494436"/>
                </a:lnTo>
                <a:lnTo>
                  <a:pt x="207200" y="485355"/>
                </a:lnTo>
                <a:lnTo>
                  <a:pt x="44881" y="334238"/>
                </a:lnTo>
                <a:lnTo>
                  <a:pt x="30670" y="327317"/>
                </a:lnTo>
                <a:lnTo>
                  <a:pt x="16052" y="329311"/>
                </a:lnTo>
                <a:lnTo>
                  <a:pt x="4622" y="338658"/>
                </a:lnTo>
                <a:lnTo>
                  <a:pt x="12" y="353771"/>
                </a:lnTo>
                <a:lnTo>
                  <a:pt x="12" y="656005"/>
                </a:lnTo>
                <a:lnTo>
                  <a:pt x="4622" y="671131"/>
                </a:lnTo>
                <a:lnTo>
                  <a:pt x="16052" y="680478"/>
                </a:lnTo>
                <a:lnTo>
                  <a:pt x="30670" y="682472"/>
                </a:lnTo>
                <a:lnTo>
                  <a:pt x="44881" y="675538"/>
                </a:lnTo>
                <a:lnTo>
                  <a:pt x="207200" y="524421"/>
                </a:lnTo>
                <a:lnTo>
                  <a:pt x="213575" y="515353"/>
                </a:lnTo>
                <a:lnTo>
                  <a:pt x="215709" y="504888"/>
                </a:lnTo>
                <a:close/>
              </a:path>
              <a:path w="513715" h="1010284">
                <a:moveTo>
                  <a:pt x="430542" y="608977"/>
                </a:moveTo>
                <a:lnTo>
                  <a:pt x="388569" y="570014"/>
                </a:lnTo>
                <a:lnTo>
                  <a:pt x="12344" y="919213"/>
                </a:lnTo>
                <a:lnTo>
                  <a:pt x="12" y="947483"/>
                </a:lnTo>
                <a:lnTo>
                  <a:pt x="12" y="1009777"/>
                </a:lnTo>
                <a:lnTo>
                  <a:pt x="430542" y="608977"/>
                </a:lnTo>
                <a:close/>
              </a:path>
              <a:path w="513715" h="1010284">
                <a:moveTo>
                  <a:pt x="513130" y="504888"/>
                </a:moveTo>
                <a:lnTo>
                  <a:pt x="508152" y="480402"/>
                </a:lnTo>
                <a:lnTo>
                  <a:pt x="493229" y="459155"/>
                </a:lnTo>
                <a:lnTo>
                  <a:pt x="25" y="0"/>
                </a:lnTo>
                <a:lnTo>
                  <a:pt x="25" y="186791"/>
                </a:lnTo>
                <a:lnTo>
                  <a:pt x="16573" y="224751"/>
                </a:lnTo>
                <a:lnTo>
                  <a:pt x="317906" y="504431"/>
                </a:lnTo>
                <a:lnTo>
                  <a:pt x="13500" y="787819"/>
                </a:lnTo>
                <a:lnTo>
                  <a:pt x="7759" y="794397"/>
                </a:lnTo>
                <a:lnTo>
                  <a:pt x="3517" y="801916"/>
                </a:lnTo>
                <a:lnTo>
                  <a:pt x="901" y="810145"/>
                </a:lnTo>
                <a:lnTo>
                  <a:pt x="0" y="818807"/>
                </a:lnTo>
                <a:lnTo>
                  <a:pt x="0" y="878306"/>
                </a:lnTo>
                <a:lnTo>
                  <a:pt x="360362" y="543839"/>
                </a:lnTo>
                <a:lnTo>
                  <a:pt x="388569" y="570014"/>
                </a:lnTo>
                <a:lnTo>
                  <a:pt x="430542" y="608965"/>
                </a:lnTo>
                <a:lnTo>
                  <a:pt x="493229" y="550608"/>
                </a:lnTo>
                <a:lnTo>
                  <a:pt x="508152" y="529374"/>
                </a:lnTo>
                <a:lnTo>
                  <a:pt x="513130" y="5048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27B38615-D395-DB47-95B0-BE31586DDEBC}"/>
              </a:ext>
            </a:extLst>
          </p:cNvPr>
          <p:cNvSpPr/>
          <p:nvPr userDrawn="1"/>
        </p:nvSpPr>
        <p:spPr>
          <a:xfrm>
            <a:off x="1048656" y="4010344"/>
            <a:ext cx="350254" cy="679820"/>
          </a:xfrm>
          <a:custGeom>
            <a:avLst/>
            <a:gdLst/>
            <a:ahLst/>
            <a:cxnLst/>
            <a:rect l="l" t="t" r="r" b="b"/>
            <a:pathLst>
              <a:path w="347980" h="686435">
                <a:moveTo>
                  <a:pt x="347929" y="342353"/>
                </a:moveTo>
                <a:lnTo>
                  <a:pt x="344563" y="325755"/>
                </a:lnTo>
                <a:lnTo>
                  <a:pt x="334441" y="311340"/>
                </a:lnTo>
                <a:lnTo>
                  <a:pt x="0" y="0"/>
                </a:lnTo>
                <a:lnTo>
                  <a:pt x="0" y="126657"/>
                </a:lnTo>
                <a:lnTo>
                  <a:pt x="216585" y="343001"/>
                </a:lnTo>
                <a:lnTo>
                  <a:pt x="11226" y="533603"/>
                </a:lnTo>
                <a:lnTo>
                  <a:pt x="6438" y="539064"/>
                </a:lnTo>
                <a:lnTo>
                  <a:pt x="2921" y="545299"/>
                </a:lnTo>
                <a:lnTo>
                  <a:pt x="736" y="552132"/>
                </a:lnTo>
                <a:lnTo>
                  <a:pt x="0" y="559333"/>
                </a:lnTo>
                <a:lnTo>
                  <a:pt x="0" y="686003"/>
                </a:lnTo>
                <a:lnTo>
                  <a:pt x="334441" y="374650"/>
                </a:lnTo>
                <a:lnTo>
                  <a:pt x="344563" y="360260"/>
                </a:lnTo>
                <a:lnTo>
                  <a:pt x="347929" y="343649"/>
                </a:lnTo>
                <a:lnTo>
                  <a:pt x="347789" y="343001"/>
                </a:lnTo>
                <a:lnTo>
                  <a:pt x="347929" y="3423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C2906279-B139-6042-8AC5-530A295A52B4}"/>
              </a:ext>
            </a:extLst>
          </p:cNvPr>
          <p:cNvSpPr/>
          <p:nvPr userDrawn="1"/>
        </p:nvSpPr>
        <p:spPr>
          <a:xfrm>
            <a:off x="553741" y="2611463"/>
            <a:ext cx="350254" cy="688818"/>
          </a:xfrm>
          <a:custGeom>
            <a:avLst/>
            <a:gdLst/>
            <a:ahLst/>
            <a:cxnLst/>
            <a:rect l="l" t="t" r="r" b="b"/>
            <a:pathLst>
              <a:path w="513714" h="1010284">
                <a:moveTo>
                  <a:pt x="513130" y="818807"/>
                </a:moveTo>
                <a:lnTo>
                  <a:pt x="195224" y="504444"/>
                </a:lnTo>
                <a:lnTo>
                  <a:pt x="496570" y="224751"/>
                </a:lnTo>
                <a:lnTo>
                  <a:pt x="513118" y="186791"/>
                </a:lnTo>
                <a:lnTo>
                  <a:pt x="513118" y="0"/>
                </a:lnTo>
                <a:lnTo>
                  <a:pt x="19913" y="459155"/>
                </a:lnTo>
                <a:lnTo>
                  <a:pt x="4978" y="480402"/>
                </a:lnTo>
                <a:lnTo>
                  <a:pt x="0" y="504888"/>
                </a:lnTo>
                <a:lnTo>
                  <a:pt x="4978" y="529374"/>
                </a:lnTo>
                <a:lnTo>
                  <a:pt x="19913" y="550608"/>
                </a:lnTo>
                <a:lnTo>
                  <a:pt x="82588" y="608965"/>
                </a:lnTo>
                <a:lnTo>
                  <a:pt x="513118" y="1009764"/>
                </a:lnTo>
                <a:lnTo>
                  <a:pt x="513118" y="947470"/>
                </a:lnTo>
                <a:lnTo>
                  <a:pt x="124561" y="570014"/>
                </a:lnTo>
                <a:lnTo>
                  <a:pt x="152768" y="543839"/>
                </a:lnTo>
                <a:lnTo>
                  <a:pt x="513130" y="878293"/>
                </a:lnTo>
                <a:lnTo>
                  <a:pt x="513130" y="8188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29AD18-7B46-4E02-AEA9-062994363EC4}"/>
              </a:ext>
            </a:extLst>
          </p:cNvPr>
          <p:cNvSpPr/>
          <p:nvPr userDrawn="1"/>
        </p:nvSpPr>
        <p:spPr>
          <a:xfrm>
            <a:off x="-14391" y="130"/>
            <a:ext cx="12206391" cy="6857870"/>
          </a:xfrm>
          <a:prstGeom prst="rect">
            <a:avLst/>
          </a:prstGeom>
          <a:solidFill>
            <a:srgbClr val="140D3C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55B3A-1BB0-4FE4-BF86-FEAD723E44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22309" y="2179014"/>
            <a:ext cx="9047391" cy="1532496"/>
          </a:xfrm>
        </p:spPr>
        <p:txBody>
          <a:bodyPr anchor="t">
            <a:normAutofit/>
          </a:bodyPr>
          <a:lstStyle>
            <a:lvl1pPr algn="l"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 </a:t>
            </a:r>
            <a:br>
              <a:rPr lang="en-US" dirty="0"/>
            </a:br>
            <a:r>
              <a:rPr lang="en-US" dirty="0"/>
              <a:t>IN TWO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836661-BDBC-4595-B013-7E8563B7B17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22309" y="3712214"/>
            <a:ext cx="9047391" cy="596261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Sub-tile Goes Here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F3E7EA-AE24-43D3-84C6-E3EFACE8B625}"/>
              </a:ext>
            </a:extLst>
          </p:cNvPr>
          <p:cNvGrpSpPr/>
          <p:nvPr userDrawn="1"/>
        </p:nvGrpSpPr>
        <p:grpSpPr>
          <a:xfrm>
            <a:off x="-14391" y="0"/>
            <a:ext cx="1661059" cy="6858000"/>
            <a:chOff x="0" y="0"/>
            <a:chExt cx="2436266" cy="10058590"/>
          </a:xfrm>
        </p:grpSpPr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2BD79406-A9CF-471D-B043-E026E3A99942}"/>
                </a:ext>
              </a:extLst>
            </p:cNvPr>
            <p:cNvSpPr/>
            <p:nvPr userDrawn="1"/>
          </p:nvSpPr>
          <p:spPr>
            <a:xfrm>
              <a:off x="887298" y="5938113"/>
              <a:ext cx="513715" cy="1010285"/>
            </a:xfrm>
            <a:custGeom>
              <a:avLst/>
              <a:gdLst/>
              <a:ahLst/>
              <a:cxnLst/>
              <a:rect l="l" t="t" r="r" b="b"/>
              <a:pathLst>
                <a:path w="513715" h="1010284">
                  <a:moveTo>
                    <a:pt x="215709" y="504888"/>
                  </a:moveTo>
                  <a:lnTo>
                    <a:pt x="213575" y="494436"/>
                  </a:lnTo>
                  <a:lnTo>
                    <a:pt x="207200" y="485355"/>
                  </a:lnTo>
                  <a:lnTo>
                    <a:pt x="44881" y="334238"/>
                  </a:lnTo>
                  <a:lnTo>
                    <a:pt x="30670" y="327317"/>
                  </a:lnTo>
                  <a:lnTo>
                    <a:pt x="16052" y="329311"/>
                  </a:lnTo>
                  <a:lnTo>
                    <a:pt x="4622" y="338658"/>
                  </a:lnTo>
                  <a:lnTo>
                    <a:pt x="12" y="353771"/>
                  </a:lnTo>
                  <a:lnTo>
                    <a:pt x="12" y="656005"/>
                  </a:lnTo>
                  <a:lnTo>
                    <a:pt x="4622" y="671131"/>
                  </a:lnTo>
                  <a:lnTo>
                    <a:pt x="16052" y="680478"/>
                  </a:lnTo>
                  <a:lnTo>
                    <a:pt x="30670" y="682472"/>
                  </a:lnTo>
                  <a:lnTo>
                    <a:pt x="44881" y="675538"/>
                  </a:lnTo>
                  <a:lnTo>
                    <a:pt x="207200" y="524421"/>
                  </a:lnTo>
                  <a:lnTo>
                    <a:pt x="213575" y="515353"/>
                  </a:lnTo>
                  <a:lnTo>
                    <a:pt x="215709" y="504888"/>
                  </a:lnTo>
                  <a:close/>
                </a:path>
                <a:path w="513715" h="1010284">
                  <a:moveTo>
                    <a:pt x="430542" y="608977"/>
                  </a:moveTo>
                  <a:lnTo>
                    <a:pt x="388569" y="570014"/>
                  </a:lnTo>
                  <a:lnTo>
                    <a:pt x="12344" y="919213"/>
                  </a:lnTo>
                  <a:lnTo>
                    <a:pt x="12" y="947483"/>
                  </a:lnTo>
                  <a:lnTo>
                    <a:pt x="12" y="1009777"/>
                  </a:lnTo>
                  <a:lnTo>
                    <a:pt x="430542" y="608977"/>
                  </a:lnTo>
                  <a:close/>
                </a:path>
                <a:path w="513715" h="1010284">
                  <a:moveTo>
                    <a:pt x="513130" y="504888"/>
                  </a:moveTo>
                  <a:lnTo>
                    <a:pt x="508152" y="480402"/>
                  </a:lnTo>
                  <a:lnTo>
                    <a:pt x="493229" y="459155"/>
                  </a:lnTo>
                  <a:lnTo>
                    <a:pt x="25" y="0"/>
                  </a:lnTo>
                  <a:lnTo>
                    <a:pt x="25" y="186791"/>
                  </a:lnTo>
                  <a:lnTo>
                    <a:pt x="16573" y="224751"/>
                  </a:lnTo>
                  <a:lnTo>
                    <a:pt x="317906" y="504431"/>
                  </a:lnTo>
                  <a:lnTo>
                    <a:pt x="13500" y="787819"/>
                  </a:lnTo>
                  <a:lnTo>
                    <a:pt x="7759" y="794397"/>
                  </a:lnTo>
                  <a:lnTo>
                    <a:pt x="3517" y="801916"/>
                  </a:lnTo>
                  <a:lnTo>
                    <a:pt x="901" y="810145"/>
                  </a:lnTo>
                  <a:lnTo>
                    <a:pt x="0" y="818807"/>
                  </a:lnTo>
                  <a:lnTo>
                    <a:pt x="0" y="878306"/>
                  </a:lnTo>
                  <a:lnTo>
                    <a:pt x="360362" y="543839"/>
                  </a:lnTo>
                  <a:lnTo>
                    <a:pt x="388569" y="570014"/>
                  </a:lnTo>
                  <a:lnTo>
                    <a:pt x="430542" y="608965"/>
                  </a:lnTo>
                  <a:lnTo>
                    <a:pt x="493229" y="550608"/>
                  </a:lnTo>
                  <a:lnTo>
                    <a:pt x="508152" y="529374"/>
                  </a:lnTo>
                  <a:lnTo>
                    <a:pt x="513130" y="504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245FE404-CEBB-44A8-8880-A65F2AB416A1}"/>
                </a:ext>
              </a:extLst>
            </p:cNvPr>
            <p:cNvSpPr/>
            <p:nvPr userDrawn="1"/>
          </p:nvSpPr>
          <p:spPr>
            <a:xfrm>
              <a:off x="0" y="0"/>
              <a:ext cx="493395" cy="10058400"/>
            </a:xfrm>
            <a:custGeom>
              <a:avLst/>
              <a:gdLst/>
              <a:ahLst/>
              <a:cxnLst/>
              <a:rect l="l" t="t" r="r" b="b"/>
              <a:pathLst>
                <a:path w="493395" h="10058400">
                  <a:moveTo>
                    <a:pt x="0" y="10058400"/>
                  </a:moveTo>
                  <a:lnTo>
                    <a:pt x="0" y="0"/>
                  </a:lnTo>
                  <a:lnTo>
                    <a:pt x="492798" y="0"/>
                  </a:lnTo>
                  <a:lnTo>
                    <a:pt x="492798" y="10058400"/>
                  </a:lnTo>
                  <a:lnTo>
                    <a:pt x="0" y="10058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6">
              <a:extLst>
                <a:ext uri="{FF2B5EF4-FFF2-40B4-BE49-F238E27FC236}">
                  <a16:creationId xmlns:a16="http://schemas.microsoft.com/office/drawing/2014/main" id="{6E4D119D-D3DE-49D2-A191-15C8D3817BEE}"/>
                </a:ext>
              </a:extLst>
            </p:cNvPr>
            <p:cNvSpPr/>
            <p:nvPr userDrawn="1"/>
          </p:nvSpPr>
          <p:spPr>
            <a:xfrm>
              <a:off x="2088286" y="3005315"/>
              <a:ext cx="347980" cy="686435"/>
            </a:xfrm>
            <a:custGeom>
              <a:avLst/>
              <a:gdLst/>
              <a:ahLst/>
              <a:cxnLst/>
              <a:rect l="l" t="t" r="r" b="b"/>
              <a:pathLst>
                <a:path w="347980" h="686435">
                  <a:moveTo>
                    <a:pt x="347929" y="342353"/>
                  </a:moveTo>
                  <a:lnTo>
                    <a:pt x="344563" y="325755"/>
                  </a:lnTo>
                  <a:lnTo>
                    <a:pt x="334441" y="311340"/>
                  </a:lnTo>
                  <a:lnTo>
                    <a:pt x="0" y="0"/>
                  </a:lnTo>
                  <a:lnTo>
                    <a:pt x="0" y="126657"/>
                  </a:lnTo>
                  <a:lnTo>
                    <a:pt x="216585" y="343001"/>
                  </a:lnTo>
                  <a:lnTo>
                    <a:pt x="11226" y="533603"/>
                  </a:lnTo>
                  <a:lnTo>
                    <a:pt x="6438" y="539064"/>
                  </a:lnTo>
                  <a:lnTo>
                    <a:pt x="2921" y="545299"/>
                  </a:lnTo>
                  <a:lnTo>
                    <a:pt x="736" y="552132"/>
                  </a:lnTo>
                  <a:lnTo>
                    <a:pt x="0" y="559333"/>
                  </a:lnTo>
                  <a:lnTo>
                    <a:pt x="0" y="686003"/>
                  </a:lnTo>
                  <a:lnTo>
                    <a:pt x="334441" y="374650"/>
                  </a:lnTo>
                  <a:lnTo>
                    <a:pt x="344563" y="360260"/>
                  </a:lnTo>
                  <a:lnTo>
                    <a:pt x="347929" y="343649"/>
                  </a:lnTo>
                  <a:lnTo>
                    <a:pt x="347789" y="343001"/>
                  </a:lnTo>
                  <a:lnTo>
                    <a:pt x="347929" y="3423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4CF538FC-3234-4B3D-84C7-3C51AC77620E}"/>
                </a:ext>
              </a:extLst>
            </p:cNvPr>
            <p:cNvSpPr/>
            <p:nvPr userDrawn="1"/>
          </p:nvSpPr>
          <p:spPr>
            <a:xfrm>
              <a:off x="884834" y="4683937"/>
              <a:ext cx="513715" cy="1010285"/>
            </a:xfrm>
            <a:custGeom>
              <a:avLst/>
              <a:gdLst/>
              <a:ahLst/>
              <a:cxnLst/>
              <a:rect l="l" t="t" r="r" b="b"/>
              <a:pathLst>
                <a:path w="513715" h="1010285">
                  <a:moveTo>
                    <a:pt x="215709" y="504875"/>
                  </a:moveTo>
                  <a:lnTo>
                    <a:pt x="213575" y="494423"/>
                  </a:lnTo>
                  <a:lnTo>
                    <a:pt x="207200" y="485343"/>
                  </a:lnTo>
                  <a:lnTo>
                    <a:pt x="44881" y="334225"/>
                  </a:lnTo>
                  <a:lnTo>
                    <a:pt x="30670" y="327304"/>
                  </a:lnTo>
                  <a:lnTo>
                    <a:pt x="16040" y="329298"/>
                  </a:lnTo>
                  <a:lnTo>
                    <a:pt x="4622" y="338645"/>
                  </a:lnTo>
                  <a:lnTo>
                    <a:pt x="12" y="353758"/>
                  </a:lnTo>
                  <a:lnTo>
                    <a:pt x="12" y="655980"/>
                  </a:lnTo>
                  <a:lnTo>
                    <a:pt x="4622" y="671118"/>
                  </a:lnTo>
                  <a:lnTo>
                    <a:pt x="16040" y="680453"/>
                  </a:lnTo>
                  <a:lnTo>
                    <a:pt x="30670" y="682447"/>
                  </a:lnTo>
                  <a:lnTo>
                    <a:pt x="44881" y="675513"/>
                  </a:lnTo>
                  <a:lnTo>
                    <a:pt x="207200" y="524408"/>
                  </a:lnTo>
                  <a:lnTo>
                    <a:pt x="213575" y="515340"/>
                  </a:lnTo>
                  <a:lnTo>
                    <a:pt x="215709" y="504875"/>
                  </a:lnTo>
                  <a:close/>
                </a:path>
                <a:path w="513715" h="1010285">
                  <a:moveTo>
                    <a:pt x="513130" y="504875"/>
                  </a:moveTo>
                  <a:lnTo>
                    <a:pt x="508152" y="480390"/>
                  </a:lnTo>
                  <a:lnTo>
                    <a:pt x="493229" y="459143"/>
                  </a:lnTo>
                  <a:lnTo>
                    <a:pt x="25" y="0"/>
                  </a:lnTo>
                  <a:lnTo>
                    <a:pt x="25" y="186791"/>
                  </a:lnTo>
                  <a:lnTo>
                    <a:pt x="16573" y="224751"/>
                  </a:lnTo>
                  <a:lnTo>
                    <a:pt x="317893" y="504431"/>
                  </a:lnTo>
                  <a:lnTo>
                    <a:pt x="13500" y="787806"/>
                  </a:lnTo>
                  <a:lnTo>
                    <a:pt x="7759" y="794385"/>
                  </a:lnTo>
                  <a:lnTo>
                    <a:pt x="3530" y="801903"/>
                  </a:lnTo>
                  <a:lnTo>
                    <a:pt x="901" y="810133"/>
                  </a:lnTo>
                  <a:lnTo>
                    <a:pt x="0" y="818794"/>
                  </a:lnTo>
                  <a:lnTo>
                    <a:pt x="0" y="878293"/>
                  </a:lnTo>
                  <a:lnTo>
                    <a:pt x="360349" y="543839"/>
                  </a:lnTo>
                  <a:lnTo>
                    <a:pt x="388556" y="570001"/>
                  </a:lnTo>
                  <a:lnTo>
                    <a:pt x="12344" y="919187"/>
                  </a:lnTo>
                  <a:lnTo>
                    <a:pt x="12" y="947458"/>
                  </a:lnTo>
                  <a:lnTo>
                    <a:pt x="12" y="1009751"/>
                  </a:lnTo>
                  <a:lnTo>
                    <a:pt x="430530" y="608965"/>
                  </a:lnTo>
                  <a:lnTo>
                    <a:pt x="493229" y="550608"/>
                  </a:lnTo>
                  <a:lnTo>
                    <a:pt x="508152" y="529374"/>
                  </a:lnTo>
                  <a:lnTo>
                    <a:pt x="513130" y="5048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B7F14873-2009-48A9-AA8E-6DB3A53E52B9}"/>
                </a:ext>
              </a:extLst>
            </p:cNvPr>
            <p:cNvSpPr/>
            <p:nvPr userDrawn="1"/>
          </p:nvSpPr>
          <p:spPr>
            <a:xfrm>
              <a:off x="1508874" y="1151876"/>
              <a:ext cx="513715" cy="1010285"/>
            </a:xfrm>
            <a:custGeom>
              <a:avLst/>
              <a:gdLst/>
              <a:ahLst/>
              <a:cxnLst/>
              <a:rect l="l" t="t" r="r" b="b"/>
              <a:pathLst>
                <a:path w="513714" h="1010285">
                  <a:moveTo>
                    <a:pt x="513118" y="504888"/>
                  </a:moveTo>
                  <a:lnTo>
                    <a:pt x="508139" y="480402"/>
                  </a:lnTo>
                  <a:lnTo>
                    <a:pt x="493217" y="459155"/>
                  </a:lnTo>
                  <a:lnTo>
                    <a:pt x="0" y="0"/>
                  </a:lnTo>
                  <a:lnTo>
                    <a:pt x="0" y="186791"/>
                  </a:lnTo>
                  <a:lnTo>
                    <a:pt x="16560" y="224751"/>
                  </a:lnTo>
                  <a:lnTo>
                    <a:pt x="317881" y="504444"/>
                  </a:lnTo>
                  <a:lnTo>
                    <a:pt x="13500" y="787806"/>
                  </a:lnTo>
                  <a:lnTo>
                    <a:pt x="7747" y="794385"/>
                  </a:lnTo>
                  <a:lnTo>
                    <a:pt x="3517" y="801903"/>
                  </a:lnTo>
                  <a:lnTo>
                    <a:pt x="889" y="810133"/>
                  </a:lnTo>
                  <a:lnTo>
                    <a:pt x="0" y="818794"/>
                  </a:lnTo>
                  <a:lnTo>
                    <a:pt x="0" y="878293"/>
                  </a:lnTo>
                  <a:lnTo>
                    <a:pt x="360337" y="543852"/>
                  </a:lnTo>
                  <a:lnTo>
                    <a:pt x="388543" y="570014"/>
                  </a:lnTo>
                  <a:lnTo>
                    <a:pt x="12331" y="919187"/>
                  </a:lnTo>
                  <a:lnTo>
                    <a:pt x="0" y="947458"/>
                  </a:lnTo>
                  <a:lnTo>
                    <a:pt x="0" y="1009751"/>
                  </a:lnTo>
                  <a:lnTo>
                    <a:pt x="430517" y="608965"/>
                  </a:lnTo>
                  <a:lnTo>
                    <a:pt x="493217" y="550608"/>
                  </a:lnTo>
                  <a:lnTo>
                    <a:pt x="508139" y="529374"/>
                  </a:lnTo>
                  <a:lnTo>
                    <a:pt x="513118" y="504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9">
              <a:extLst>
                <a:ext uri="{FF2B5EF4-FFF2-40B4-BE49-F238E27FC236}">
                  <a16:creationId xmlns:a16="http://schemas.microsoft.com/office/drawing/2014/main" id="{FB81729C-B354-4751-8C40-B3272E84513D}"/>
                </a:ext>
              </a:extLst>
            </p:cNvPr>
            <p:cNvSpPr/>
            <p:nvPr userDrawn="1"/>
          </p:nvSpPr>
          <p:spPr>
            <a:xfrm>
              <a:off x="1145273" y="8527250"/>
              <a:ext cx="513715" cy="1010285"/>
            </a:xfrm>
            <a:custGeom>
              <a:avLst/>
              <a:gdLst/>
              <a:ahLst/>
              <a:cxnLst/>
              <a:rect l="l" t="t" r="r" b="b"/>
              <a:pathLst>
                <a:path w="513714" h="1010284">
                  <a:moveTo>
                    <a:pt x="513130" y="818807"/>
                  </a:moveTo>
                  <a:lnTo>
                    <a:pt x="195224" y="504444"/>
                  </a:lnTo>
                  <a:lnTo>
                    <a:pt x="496570" y="224751"/>
                  </a:lnTo>
                  <a:lnTo>
                    <a:pt x="513118" y="186791"/>
                  </a:lnTo>
                  <a:lnTo>
                    <a:pt x="513118" y="0"/>
                  </a:lnTo>
                  <a:lnTo>
                    <a:pt x="19913" y="459155"/>
                  </a:lnTo>
                  <a:lnTo>
                    <a:pt x="4978" y="480402"/>
                  </a:lnTo>
                  <a:lnTo>
                    <a:pt x="0" y="504888"/>
                  </a:lnTo>
                  <a:lnTo>
                    <a:pt x="4978" y="529374"/>
                  </a:lnTo>
                  <a:lnTo>
                    <a:pt x="19913" y="550608"/>
                  </a:lnTo>
                  <a:lnTo>
                    <a:pt x="82588" y="608965"/>
                  </a:lnTo>
                  <a:lnTo>
                    <a:pt x="513118" y="1009764"/>
                  </a:lnTo>
                  <a:lnTo>
                    <a:pt x="513118" y="947470"/>
                  </a:lnTo>
                  <a:lnTo>
                    <a:pt x="124561" y="570014"/>
                  </a:lnTo>
                  <a:lnTo>
                    <a:pt x="152768" y="543839"/>
                  </a:lnTo>
                  <a:lnTo>
                    <a:pt x="513130" y="878293"/>
                  </a:lnTo>
                  <a:lnTo>
                    <a:pt x="513130" y="8188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0">
              <a:extLst>
                <a:ext uri="{FF2B5EF4-FFF2-40B4-BE49-F238E27FC236}">
                  <a16:creationId xmlns:a16="http://schemas.microsoft.com/office/drawing/2014/main" id="{EA1C179B-825D-4D45-9017-173847CAFAF0}"/>
                </a:ext>
              </a:extLst>
            </p:cNvPr>
            <p:cNvSpPr/>
            <p:nvPr userDrawn="1"/>
          </p:nvSpPr>
          <p:spPr>
            <a:xfrm>
              <a:off x="398487" y="3436556"/>
              <a:ext cx="513715" cy="1010285"/>
            </a:xfrm>
            <a:custGeom>
              <a:avLst/>
              <a:gdLst/>
              <a:ahLst/>
              <a:cxnLst/>
              <a:rect l="l" t="t" r="r" b="b"/>
              <a:pathLst>
                <a:path w="513715" h="1010285">
                  <a:moveTo>
                    <a:pt x="215696" y="504875"/>
                  </a:moveTo>
                  <a:lnTo>
                    <a:pt x="213563" y="494423"/>
                  </a:lnTo>
                  <a:lnTo>
                    <a:pt x="207187" y="485343"/>
                  </a:lnTo>
                  <a:lnTo>
                    <a:pt x="44869" y="334225"/>
                  </a:lnTo>
                  <a:lnTo>
                    <a:pt x="30657" y="327304"/>
                  </a:lnTo>
                  <a:lnTo>
                    <a:pt x="16027" y="329298"/>
                  </a:lnTo>
                  <a:lnTo>
                    <a:pt x="4610" y="338645"/>
                  </a:lnTo>
                  <a:lnTo>
                    <a:pt x="0" y="353758"/>
                  </a:lnTo>
                  <a:lnTo>
                    <a:pt x="0" y="655993"/>
                  </a:lnTo>
                  <a:lnTo>
                    <a:pt x="4610" y="671118"/>
                  </a:lnTo>
                  <a:lnTo>
                    <a:pt x="16027" y="680466"/>
                  </a:lnTo>
                  <a:lnTo>
                    <a:pt x="30657" y="682459"/>
                  </a:lnTo>
                  <a:lnTo>
                    <a:pt x="44869" y="675525"/>
                  </a:lnTo>
                  <a:lnTo>
                    <a:pt x="207187" y="524408"/>
                  </a:lnTo>
                  <a:lnTo>
                    <a:pt x="213563" y="515340"/>
                  </a:lnTo>
                  <a:lnTo>
                    <a:pt x="215696" y="504875"/>
                  </a:lnTo>
                  <a:close/>
                </a:path>
                <a:path w="513715" h="1010285">
                  <a:moveTo>
                    <a:pt x="513118" y="504888"/>
                  </a:moveTo>
                  <a:lnTo>
                    <a:pt x="508139" y="480402"/>
                  </a:lnTo>
                  <a:lnTo>
                    <a:pt x="493204" y="459155"/>
                  </a:lnTo>
                  <a:lnTo>
                    <a:pt x="0" y="0"/>
                  </a:lnTo>
                  <a:lnTo>
                    <a:pt x="0" y="186791"/>
                  </a:lnTo>
                  <a:lnTo>
                    <a:pt x="16548" y="224751"/>
                  </a:lnTo>
                  <a:lnTo>
                    <a:pt x="317881" y="504456"/>
                  </a:lnTo>
                  <a:lnTo>
                    <a:pt x="13500" y="787819"/>
                  </a:lnTo>
                  <a:lnTo>
                    <a:pt x="7747" y="794397"/>
                  </a:lnTo>
                  <a:lnTo>
                    <a:pt x="3517" y="801916"/>
                  </a:lnTo>
                  <a:lnTo>
                    <a:pt x="889" y="810145"/>
                  </a:lnTo>
                  <a:lnTo>
                    <a:pt x="0" y="818807"/>
                  </a:lnTo>
                  <a:lnTo>
                    <a:pt x="0" y="878293"/>
                  </a:lnTo>
                  <a:lnTo>
                    <a:pt x="360337" y="543864"/>
                  </a:lnTo>
                  <a:lnTo>
                    <a:pt x="388531" y="570014"/>
                  </a:lnTo>
                  <a:lnTo>
                    <a:pt x="12331" y="919200"/>
                  </a:lnTo>
                  <a:lnTo>
                    <a:pt x="0" y="947470"/>
                  </a:lnTo>
                  <a:lnTo>
                    <a:pt x="0" y="1009764"/>
                  </a:lnTo>
                  <a:lnTo>
                    <a:pt x="430530" y="608965"/>
                  </a:lnTo>
                  <a:lnTo>
                    <a:pt x="493204" y="550608"/>
                  </a:lnTo>
                  <a:lnTo>
                    <a:pt x="508139" y="529374"/>
                  </a:lnTo>
                  <a:lnTo>
                    <a:pt x="513118" y="504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1">
              <a:extLst>
                <a:ext uri="{FF2B5EF4-FFF2-40B4-BE49-F238E27FC236}">
                  <a16:creationId xmlns:a16="http://schemas.microsoft.com/office/drawing/2014/main" id="{4D8B4D28-8EA8-40AF-AE00-6CC4A8DC6D20}"/>
                </a:ext>
              </a:extLst>
            </p:cNvPr>
            <p:cNvSpPr/>
            <p:nvPr userDrawn="1"/>
          </p:nvSpPr>
          <p:spPr>
            <a:xfrm>
              <a:off x="0" y="831836"/>
              <a:ext cx="1393825" cy="2747645"/>
            </a:xfrm>
            <a:custGeom>
              <a:avLst/>
              <a:gdLst/>
              <a:ahLst/>
              <a:cxnLst/>
              <a:rect l="l" t="t" r="r" b="b"/>
              <a:pathLst>
                <a:path w="1393825" h="2747645">
                  <a:moveTo>
                    <a:pt x="1393609" y="1854822"/>
                  </a:moveTo>
                  <a:lnTo>
                    <a:pt x="1388630" y="1830336"/>
                  </a:lnTo>
                  <a:lnTo>
                    <a:pt x="1373708" y="1809089"/>
                  </a:lnTo>
                  <a:lnTo>
                    <a:pt x="880503" y="1349933"/>
                  </a:lnTo>
                  <a:lnTo>
                    <a:pt x="653884" y="1139139"/>
                  </a:lnTo>
                  <a:lnTo>
                    <a:pt x="889723" y="919581"/>
                  </a:lnTo>
                  <a:lnTo>
                    <a:pt x="904646" y="898347"/>
                  </a:lnTo>
                  <a:lnTo>
                    <a:pt x="909624" y="873861"/>
                  </a:lnTo>
                  <a:lnTo>
                    <a:pt x="904646" y="849376"/>
                  </a:lnTo>
                  <a:lnTo>
                    <a:pt x="889723" y="828128"/>
                  </a:lnTo>
                  <a:lnTo>
                    <a:pt x="396519" y="368973"/>
                  </a:lnTo>
                  <a:lnTo>
                    <a:pt x="0" y="0"/>
                  </a:lnTo>
                  <a:lnTo>
                    <a:pt x="0" y="775804"/>
                  </a:lnTo>
                  <a:lnTo>
                    <a:pt x="0" y="971931"/>
                  </a:lnTo>
                  <a:lnTo>
                    <a:pt x="0" y="1747735"/>
                  </a:lnTo>
                  <a:lnTo>
                    <a:pt x="396455" y="1378648"/>
                  </a:lnTo>
                  <a:lnTo>
                    <a:pt x="463664" y="1316228"/>
                  </a:lnTo>
                  <a:lnTo>
                    <a:pt x="463664" y="1737842"/>
                  </a:lnTo>
                  <a:lnTo>
                    <a:pt x="463664" y="1971789"/>
                  </a:lnTo>
                  <a:lnTo>
                    <a:pt x="463664" y="2747607"/>
                  </a:lnTo>
                  <a:lnTo>
                    <a:pt x="880427" y="2359609"/>
                  </a:lnTo>
                  <a:lnTo>
                    <a:pt x="1373708" y="1900542"/>
                  </a:lnTo>
                  <a:lnTo>
                    <a:pt x="1388630" y="1879307"/>
                  </a:lnTo>
                  <a:lnTo>
                    <a:pt x="1393609" y="18548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2">
              <a:extLst>
                <a:ext uri="{FF2B5EF4-FFF2-40B4-BE49-F238E27FC236}">
                  <a16:creationId xmlns:a16="http://schemas.microsoft.com/office/drawing/2014/main" id="{BD319447-8CA1-40EB-8249-CE19523D38EF}"/>
                </a:ext>
              </a:extLst>
            </p:cNvPr>
            <p:cNvSpPr/>
            <p:nvPr userDrawn="1"/>
          </p:nvSpPr>
          <p:spPr>
            <a:xfrm>
              <a:off x="446633" y="8701595"/>
              <a:ext cx="930275" cy="1356995"/>
            </a:xfrm>
            <a:custGeom>
              <a:avLst/>
              <a:gdLst/>
              <a:ahLst/>
              <a:cxnLst/>
              <a:rect l="l" t="t" r="r" b="b"/>
              <a:pathLst>
                <a:path w="930275" h="1356995">
                  <a:moveTo>
                    <a:pt x="929944" y="892797"/>
                  </a:moveTo>
                  <a:lnTo>
                    <a:pt x="924966" y="868311"/>
                  </a:lnTo>
                  <a:lnTo>
                    <a:pt x="910043" y="847064"/>
                  </a:lnTo>
                  <a:lnTo>
                    <a:pt x="416839" y="387908"/>
                  </a:lnTo>
                  <a:lnTo>
                    <a:pt x="0" y="0"/>
                  </a:lnTo>
                  <a:lnTo>
                    <a:pt x="0" y="775817"/>
                  </a:lnTo>
                  <a:lnTo>
                    <a:pt x="0" y="1009764"/>
                  </a:lnTo>
                  <a:lnTo>
                    <a:pt x="0" y="1356804"/>
                  </a:lnTo>
                  <a:lnTo>
                    <a:pt x="389229" y="1356804"/>
                  </a:lnTo>
                  <a:lnTo>
                    <a:pt x="460565" y="1356804"/>
                  </a:lnTo>
                  <a:lnTo>
                    <a:pt x="460730" y="1356804"/>
                  </a:lnTo>
                  <a:lnTo>
                    <a:pt x="910043" y="938517"/>
                  </a:lnTo>
                  <a:lnTo>
                    <a:pt x="924966" y="917282"/>
                  </a:lnTo>
                  <a:lnTo>
                    <a:pt x="929944" y="8927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3">
              <a:extLst>
                <a:ext uri="{FF2B5EF4-FFF2-40B4-BE49-F238E27FC236}">
                  <a16:creationId xmlns:a16="http://schemas.microsoft.com/office/drawing/2014/main" id="{9B32573F-A19A-45AE-AD27-C1D349B13B80}"/>
                </a:ext>
              </a:extLst>
            </p:cNvPr>
            <p:cNvSpPr/>
            <p:nvPr userDrawn="1"/>
          </p:nvSpPr>
          <p:spPr>
            <a:xfrm>
              <a:off x="446620" y="0"/>
              <a:ext cx="1540510" cy="1456055"/>
            </a:xfrm>
            <a:custGeom>
              <a:avLst/>
              <a:gdLst/>
              <a:ahLst/>
              <a:cxnLst/>
              <a:rect l="l" t="t" r="r" b="b"/>
              <a:pathLst>
                <a:path w="1540510" h="1456055">
                  <a:moveTo>
                    <a:pt x="1540446" y="0"/>
                  </a:moveTo>
                  <a:lnTo>
                    <a:pt x="145554" y="0"/>
                  </a:lnTo>
                  <a:lnTo>
                    <a:pt x="0" y="12"/>
                  </a:lnTo>
                  <a:lnTo>
                    <a:pt x="0" y="165747"/>
                  </a:lnTo>
                  <a:lnTo>
                    <a:pt x="0" y="1455750"/>
                  </a:lnTo>
                  <a:lnTo>
                    <a:pt x="692988" y="810615"/>
                  </a:lnTo>
                  <a:lnTo>
                    <a:pt x="693102" y="810755"/>
                  </a:lnTo>
                  <a:lnTo>
                    <a:pt x="1513192" y="47294"/>
                  </a:lnTo>
                  <a:lnTo>
                    <a:pt x="1538008" y="11988"/>
                  </a:lnTo>
                  <a:lnTo>
                    <a:pt x="1540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4">
              <a:extLst>
                <a:ext uri="{FF2B5EF4-FFF2-40B4-BE49-F238E27FC236}">
                  <a16:creationId xmlns:a16="http://schemas.microsoft.com/office/drawing/2014/main" id="{5DE8B5A9-9D49-419F-B4B9-6A6FA872E460}"/>
                </a:ext>
              </a:extLst>
            </p:cNvPr>
            <p:cNvSpPr/>
            <p:nvPr userDrawn="1"/>
          </p:nvSpPr>
          <p:spPr>
            <a:xfrm>
              <a:off x="479729" y="6348094"/>
              <a:ext cx="1546860" cy="2969260"/>
            </a:xfrm>
            <a:custGeom>
              <a:avLst/>
              <a:gdLst/>
              <a:ahLst/>
              <a:cxnLst/>
              <a:rect l="l" t="t" r="r" b="b"/>
              <a:pathLst>
                <a:path w="1546860" h="2969259">
                  <a:moveTo>
                    <a:pt x="1546288" y="1484503"/>
                  </a:moveTo>
                  <a:lnTo>
                    <a:pt x="1538008" y="1443786"/>
                  </a:lnTo>
                  <a:lnTo>
                    <a:pt x="1513192" y="1408468"/>
                  </a:lnTo>
                  <a:lnTo>
                    <a:pt x="693102" y="644994"/>
                  </a:lnTo>
                  <a:lnTo>
                    <a:pt x="692988" y="645160"/>
                  </a:lnTo>
                  <a:lnTo>
                    <a:pt x="0" y="0"/>
                  </a:lnTo>
                  <a:lnTo>
                    <a:pt x="0" y="1289989"/>
                  </a:lnTo>
                  <a:lnTo>
                    <a:pt x="0" y="1679003"/>
                  </a:lnTo>
                  <a:lnTo>
                    <a:pt x="0" y="2968993"/>
                  </a:lnTo>
                  <a:lnTo>
                    <a:pt x="692988" y="2323858"/>
                  </a:lnTo>
                  <a:lnTo>
                    <a:pt x="693102" y="2323998"/>
                  </a:lnTo>
                  <a:lnTo>
                    <a:pt x="1513192" y="1560537"/>
                  </a:lnTo>
                  <a:lnTo>
                    <a:pt x="1538008" y="1525231"/>
                  </a:lnTo>
                  <a:lnTo>
                    <a:pt x="1546288" y="14845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5">
              <a:extLst>
                <a:ext uri="{FF2B5EF4-FFF2-40B4-BE49-F238E27FC236}">
                  <a16:creationId xmlns:a16="http://schemas.microsoft.com/office/drawing/2014/main" id="{45049196-33A0-48C6-83A6-AAF6CECF7514}"/>
                </a:ext>
              </a:extLst>
            </p:cNvPr>
            <p:cNvSpPr/>
            <p:nvPr userDrawn="1"/>
          </p:nvSpPr>
          <p:spPr>
            <a:xfrm>
              <a:off x="0" y="3065589"/>
              <a:ext cx="1363980" cy="4276725"/>
            </a:xfrm>
            <a:custGeom>
              <a:avLst/>
              <a:gdLst/>
              <a:ahLst/>
              <a:cxnLst/>
              <a:rect l="l" t="t" r="r" b="b"/>
              <a:pathLst>
                <a:path w="1363980" h="4276725">
                  <a:moveTo>
                    <a:pt x="1363383" y="2117483"/>
                  </a:moveTo>
                  <a:lnTo>
                    <a:pt x="1358404" y="2092998"/>
                  </a:lnTo>
                  <a:lnTo>
                    <a:pt x="1343482" y="2071751"/>
                  </a:lnTo>
                  <a:lnTo>
                    <a:pt x="976630" y="1730235"/>
                  </a:lnTo>
                  <a:lnTo>
                    <a:pt x="971791" y="1706384"/>
                  </a:lnTo>
                  <a:lnTo>
                    <a:pt x="956868" y="1685137"/>
                  </a:lnTo>
                  <a:lnTo>
                    <a:pt x="489394" y="1249946"/>
                  </a:lnTo>
                  <a:lnTo>
                    <a:pt x="487819" y="1242123"/>
                  </a:lnTo>
                  <a:lnTo>
                    <a:pt x="472884" y="1220876"/>
                  </a:lnTo>
                  <a:lnTo>
                    <a:pt x="102730" y="876287"/>
                  </a:lnTo>
                  <a:lnTo>
                    <a:pt x="472884" y="531685"/>
                  </a:lnTo>
                  <a:lnTo>
                    <a:pt x="487819" y="510451"/>
                  </a:lnTo>
                  <a:lnTo>
                    <a:pt x="492785" y="485965"/>
                  </a:lnTo>
                  <a:lnTo>
                    <a:pt x="487819" y="461479"/>
                  </a:lnTo>
                  <a:lnTo>
                    <a:pt x="472884" y="440232"/>
                  </a:lnTo>
                  <a:lnTo>
                    <a:pt x="0" y="0"/>
                  </a:lnTo>
                  <a:lnTo>
                    <a:pt x="0" y="780643"/>
                  </a:lnTo>
                  <a:lnTo>
                    <a:pt x="0" y="971931"/>
                  </a:lnTo>
                  <a:lnTo>
                    <a:pt x="0" y="1752574"/>
                  </a:lnTo>
                  <a:lnTo>
                    <a:pt x="463664" y="1320914"/>
                  </a:lnTo>
                  <a:lnTo>
                    <a:pt x="463664" y="2010765"/>
                  </a:lnTo>
                  <a:lnTo>
                    <a:pt x="463664" y="4276712"/>
                  </a:lnTo>
                  <a:lnTo>
                    <a:pt x="956868" y="3817556"/>
                  </a:lnTo>
                  <a:lnTo>
                    <a:pt x="971791" y="3796322"/>
                  </a:lnTo>
                  <a:lnTo>
                    <a:pt x="976769" y="3771836"/>
                  </a:lnTo>
                  <a:lnTo>
                    <a:pt x="971791" y="3747351"/>
                  </a:lnTo>
                  <a:lnTo>
                    <a:pt x="956868" y="3726103"/>
                  </a:lnTo>
                  <a:lnTo>
                    <a:pt x="582269" y="3377374"/>
                  </a:lnTo>
                  <a:lnTo>
                    <a:pt x="956868" y="3028632"/>
                  </a:lnTo>
                  <a:lnTo>
                    <a:pt x="971791" y="3007398"/>
                  </a:lnTo>
                  <a:lnTo>
                    <a:pt x="976769" y="2982912"/>
                  </a:lnTo>
                  <a:lnTo>
                    <a:pt x="971791" y="2958427"/>
                  </a:lnTo>
                  <a:lnTo>
                    <a:pt x="956868" y="2937179"/>
                  </a:lnTo>
                  <a:lnTo>
                    <a:pt x="755027" y="2749283"/>
                  </a:lnTo>
                  <a:lnTo>
                    <a:pt x="956868" y="2561374"/>
                  </a:lnTo>
                  <a:lnTo>
                    <a:pt x="971791" y="2540139"/>
                  </a:lnTo>
                  <a:lnTo>
                    <a:pt x="976769" y="2515654"/>
                  </a:lnTo>
                  <a:lnTo>
                    <a:pt x="974877" y="2506370"/>
                  </a:lnTo>
                  <a:lnTo>
                    <a:pt x="1343482" y="2163203"/>
                  </a:lnTo>
                  <a:lnTo>
                    <a:pt x="1358404" y="2141969"/>
                  </a:lnTo>
                  <a:lnTo>
                    <a:pt x="1363383" y="21174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6" name="Picture 25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71A9B146-FF1F-4340-988C-BB8AC34305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1376" y="323370"/>
            <a:ext cx="2286116" cy="873170"/>
          </a:xfrm>
          <a:prstGeom prst="rect">
            <a:avLst/>
          </a:prstGeom>
        </p:spPr>
      </p:pic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A8F18C0F-0ABF-4263-80E9-01D3208189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22308" y="4725556"/>
            <a:ext cx="4754792" cy="434174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Author’s Name 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D0D8EE07-BE56-47A0-A26D-36BAC5A015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2308" y="5108706"/>
            <a:ext cx="4754792" cy="434174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i="1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26" name="Text Placeholder 29">
            <a:extLst>
              <a:ext uri="{FF2B5EF4-FFF2-40B4-BE49-F238E27FC236}">
                <a16:creationId xmlns:a16="http://schemas.microsoft.com/office/drawing/2014/main" id="{74AAE508-3221-4036-B73C-6A48AAB165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22308" y="5804701"/>
            <a:ext cx="2468792" cy="434174"/>
          </a:xfr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MM DD YYYY</a:t>
            </a:r>
          </a:p>
        </p:txBody>
      </p:sp>
    </p:spTree>
    <p:extLst>
      <p:ext uri="{BB962C8B-B14F-4D97-AF65-F5344CB8AC3E}">
        <p14:creationId xmlns:p14="http://schemas.microsoft.com/office/powerpoint/2010/main" val="101884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id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DED6B23-E6AD-4C22-8707-2CE391C778B2}"/>
              </a:ext>
            </a:extLst>
          </p:cNvPr>
          <p:cNvSpPr txBox="1">
            <a:spLocks/>
          </p:cNvSpPr>
          <p:nvPr userDrawn="1"/>
        </p:nvSpPr>
        <p:spPr>
          <a:xfrm>
            <a:off x="729281" y="6304921"/>
            <a:ext cx="610835" cy="261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75FB889-686B-4338-847B-5F002ACE967A}" type="slidenum">
              <a:rPr lang="en-US" sz="1000" b="1" smtClean="0">
                <a:solidFill>
                  <a:schemeClr val="accent3"/>
                </a:solidFill>
                <a:latin typeface="+mn-lt"/>
              </a:rPr>
              <a:pPr algn="l"/>
              <a:t>‹#›</a:t>
            </a:fld>
            <a:endParaRPr lang="en-US" sz="1000" b="1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932F95-AC15-4924-BCBB-F13DE7B6BE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6575" y="6210168"/>
            <a:ext cx="1181100" cy="4511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C0EB9E-ADC4-4F30-A88E-3CCFFED73B0C}"/>
              </a:ext>
            </a:extLst>
          </p:cNvPr>
          <p:cNvSpPr txBox="1"/>
          <p:nvPr userDrawn="1"/>
        </p:nvSpPr>
        <p:spPr>
          <a:xfrm>
            <a:off x="333992" y="6312615"/>
            <a:ext cx="485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Page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7936134-04FA-4BC2-A211-7096C04A6147}"/>
              </a:ext>
            </a:extLst>
          </p:cNvPr>
          <p:cNvSpPr txBox="1">
            <a:spLocks/>
          </p:cNvSpPr>
          <p:nvPr userDrawn="1"/>
        </p:nvSpPr>
        <p:spPr>
          <a:xfrm>
            <a:off x="4038600" y="625316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chemeClr val="tx1"/>
                </a:solidFill>
              </a:rPr>
              <a:t>www.consulttogrow.com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2CBD60-53EC-40B7-A916-5F3313F038BE}"/>
              </a:ext>
            </a:extLst>
          </p:cNvPr>
          <p:cNvSpPr/>
          <p:nvPr userDrawn="1"/>
        </p:nvSpPr>
        <p:spPr>
          <a:xfrm>
            <a:off x="0" y="0"/>
            <a:ext cx="3763926" cy="60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5F734F67-8020-4F25-B9C7-B0C49739A7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6276" y="1070342"/>
            <a:ext cx="2468792" cy="925487"/>
          </a:xfrm>
        </p:spPr>
        <p:txBody>
          <a:bodyPr tIns="91440" anchor="t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12B5AC90-B6C4-4959-BD53-A2D6A1AC7C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21499" y="1070342"/>
            <a:ext cx="5941207" cy="3225211"/>
          </a:xfrm>
        </p:spPr>
        <p:txBody>
          <a:bodyPr tIns="9144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i="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Section Tittle in two lines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884B28B-62F7-4A15-B7D4-A9211AD4B3AA}"/>
              </a:ext>
            </a:extLst>
          </p:cNvPr>
          <p:cNvGrpSpPr/>
          <p:nvPr userDrawn="1"/>
        </p:nvGrpSpPr>
        <p:grpSpPr>
          <a:xfrm>
            <a:off x="0" y="3304798"/>
            <a:ext cx="893509" cy="2246525"/>
            <a:chOff x="0" y="785355"/>
            <a:chExt cx="893509" cy="2246525"/>
          </a:xfrm>
        </p:grpSpPr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B1945E95-2176-4F5B-AE44-F3D472B60947}"/>
                </a:ext>
              </a:extLst>
            </p:cNvPr>
            <p:cNvSpPr/>
            <p:nvPr userDrawn="1"/>
          </p:nvSpPr>
          <p:spPr>
            <a:xfrm>
              <a:off x="656254" y="2049040"/>
              <a:ext cx="237255" cy="468015"/>
            </a:xfrm>
            <a:custGeom>
              <a:avLst/>
              <a:gdLst/>
              <a:ahLst/>
              <a:cxnLst/>
              <a:rect l="l" t="t" r="r" b="b"/>
              <a:pathLst>
                <a:path w="347980" h="686435">
                  <a:moveTo>
                    <a:pt x="347929" y="342353"/>
                  </a:moveTo>
                  <a:lnTo>
                    <a:pt x="344563" y="325755"/>
                  </a:lnTo>
                  <a:lnTo>
                    <a:pt x="334441" y="311340"/>
                  </a:lnTo>
                  <a:lnTo>
                    <a:pt x="0" y="0"/>
                  </a:lnTo>
                  <a:lnTo>
                    <a:pt x="0" y="126657"/>
                  </a:lnTo>
                  <a:lnTo>
                    <a:pt x="216585" y="343001"/>
                  </a:lnTo>
                  <a:lnTo>
                    <a:pt x="11226" y="533603"/>
                  </a:lnTo>
                  <a:lnTo>
                    <a:pt x="6438" y="539064"/>
                  </a:lnTo>
                  <a:lnTo>
                    <a:pt x="2921" y="545299"/>
                  </a:lnTo>
                  <a:lnTo>
                    <a:pt x="736" y="552132"/>
                  </a:lnTo>
                  <a:lnTo>
                    <a:pt x="0" y="559333"/>
                  </a:lnTo>
                  <a:lnTo>
                    <a:pt x="0" y="686003"/>
                  </a:lnTo>
                  <a:lnTo>
                    <a:pt x="334441" y="374650"/>
                  </a:lnTo>
                  <a:lnTo>
                    <a:pt x="344563" y="360260"/>
                  </a:lnTo>
                  <a:lnTo>
                    <a:pt x="347929" y="343649"/>
                  </a:lnTo>
                  <a:lnTo>
                    <a:pt x="347789" y="343001"/>
                  </a:lnTo>
                  <a:lnTo>
                    <a:pt x="347929" y="3423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5358D424-FAE8-4620-990D-502838D1C706}"/>
                </a:ext>
              </a:extLst>
            </p:cNvPr>
            <p:cNvSpPr/>
            <p:nvPr userDrawn="1"/>
          </p:nvSpPr>
          <p:spPr>
            <a:xfrm>
              <a:off x="261208" y="785355"/>
              <a:ext cx="350254" cy="688818"/>
            </a:xfrm>
            <a:custGeom>
              <a:avLst/>
              <a:gdLst/>
              <a:ahLst/>
              <a:cxnLst/>
              <a:rect l="l" t="t" r="r" b="b"/>
              <a:pathLst>
                <a:path w="513714" h="1010285">
                  <a:moveTo>
                    <a:pt x="513118" y="504888"/>
                  </a:moveTo>
                  <a:lnTo>
                    <a:pt x="508139" y="480402"/>
                  </a:lnTo>
                  <a:lnTo>
                    <a:pt x="493217" y="459155"/>
                  </a:lnTo>
                  <a:lnTo>
                    <a:pt x="0" y="0"/>
                  </a:lnTo>
                  <a:lnTo>
                    <a:pt x="0" y="186791"/>
                  </a:lnTo>
                  <a:lnTo>
                    <a:pt x="16560" y="224751"/>
                  </a:lnTo>
                  <a:lnTo>
                    <a:pt x="317881" y="504444"/>
                  </a:lnTo>
                  <a:lnTo>
                    <a:pt x="13500" y="787806"/>
                  </a:lnTo>
                  <a:lnTo>
                    <a:pt x="7747" y="794385"/>
                  </a:lnTo>
                  <a:lnTo>
                    <a:pt x="3517" y="801903"/>
                  </a:lnTo>
                  <a:lnTo>
                    <a:pt x="889" y="810133"/>
                  </a:lnTo>
                  <a:lnTo>
                    <a:pt x="0" y="818794"/>
                  </a:lnTo>
                  <a:lnTo>
                    <a:pt x="0" y="878293"/>
                  </a:lnTo>
                  <a:lnTo>
                    <a:pt x="360337" y="543852"/>
                  </a:lnTo>
                  <a:lnTo>
                    <a:pt x="388543" y="570014"/>
                  </a:lnTo>
                  <a:lnTo>
                    <a:pt x="12331" y="919187"/>
                  </a:lnTo>
                  <a:lnTo>
                    <a:pt x="0" y="947458"/>
                  </a:lnTo>
                  <a:lnTo>
                    <a:pt x="0" y="1009751"/>
                  </a:lnTo>
                  <a:lnTo>
                    <a:pt x="430517" y="608965"/>
                  </a:lnTo>
                  <a:lnTo>
                    <a:pt x="493217" y="550608"/>
                  </a:lnTo>
                  <a:lnTo>
                    <a:pt x="508139" y="529374"/>
                  </a:lnTo>
                  <a:lnTo>
                    <a:pt x="513118" y="504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0">
              <a:extLst>
                <a:ext uri="{FF2B5EF4-FFF2-40B4-BE49-F238E27FC236}">
                  <a16:creationId xmlns:a16="http://schemas.microsoft.com/office/drawing/2014/main" id="{0EA1F0CA-FEF0-46DC-89E5-B608B77780F4}"/>
                </a:ext>
              </a:extLst>
            </p:cNvPr>
            <p:cNvSpPr/>
            <p:nvPr userDrawn="1"/>
          </p:nvSpPr>
          <p:spPr>
            <a:xfrm>
              <a:off x="0" y="2343062"/>
              <a:ext cx="350254" cy="688818"/>
            </a:xfrm>
            <a:custGeom>
              <a:avLst/>
              <a:gdLst/>
              <a:ahLst/>
              <a:cxnLst/>
              <a:rect l="l" t="t" r="r" b="b"/>
              <a:pathLst>
                <a:path w="513715" h="1010285">
                  <a:moveTo>
                    <a:pt x="215696" y="504875"/>
                  </a:moveTo>
                  <a:lnTo>
                    <a:pt x="213563" y="494423"/>
                  </a:lnTo>
                  <a:lnTo>
                    <a:pt x="207187" y="485343"/>
                  </a:lnTo>
                  <a:lnTo>
                    <a:pt x="44869" y="334225"/>
                  </a:lnTo>
                  <a:lnTo>
                    <a:pt x="30657" y="327304"/>
                  </a:lnTo>
                  <a:lnTo>
                    <a:pt x="16027" y="329298"/>
                  </a:lnTo>
                  <a:lnTo>
                    <a:pt x="4610" y="338645"/>
                  </a:lnTo>
                  <a:lnTo>
                    <a:pt x="0" y="353758"/>
                  </a:lnTo>
                  <a:lnTo>
                    <a:pt x="0" y="655993"/>
                  </a:lnTo>
                  <a:lnTo>
                    <a:pt x="4610" y="671118"/>
                  </a:lnTo>
                  <a:lnTo>
                    <a:pt x="16027" y="680466"/>
                  </a:lnTo>
                  <a:lnTo>
                    <a:pt x="30657" y="682459"/>
                  </a:lnTo>
                  <a:lnTo>
                    <a:pt x="44869" y="675525"/>
                  </a:lnTo>
                  <a:lnTo>
                    <a:pt x="207187" y="524408"/>
                  </a:lnTo>
                  <a:lnTo>
                    <a:pt x="213563" y="515340"/>
                  </a:lnTo>
                  <a:lnTo>
                    <a:pt x="215696" y="504875"/>
                  </a:lnTo>
                  <a:close/>
                </a:path>
                <a:path w="513715" h="1010285">
                  <a:moveTo>
                    <a:pt x="513118" y="504888"/>
                  </a:moveTo>
                  <a:lnTo>
                    <a:pt x="508139" y="480402"/>
                  </a:lnTo>
                  <a:lnTo>
                    <a:pt x="493204" y="459155"/>
                  </a:lnTo>
                  <a:lnTo>
                    <a:pt x="0" y="0"/>
                  </a:lnTo>
                  <a:lnTo>
                    <a:pt x="0" y="186791"/>
                  </a:lnTo>
                  <a:lnTo>
                    <a:pt x="16548" y="224751"/>
                  </a:lnTo>
                  <a:lnTo>
                    <a:pt x="317881" y="504456"/>
                  </a:lnTo>
                  <a:lnTo>
                    <a:pt x="13500" y="787819"/>
                  </a:lnTo>
                  <a:lnTo>
                    <a:pt x="7747" y="794397"/>
                  </a:lnTo>
                  <a:lnTo>
                    <a:pt x="3517" y="801916"/>
                  </a:lnTo>
                  <a:lnTo>
                    <a:pt x="889" y="810145"/>
                  </a:lnTo>
                  <a:lnTo>
                    <a:pt x="0" y="818807"/>
                  </a:lnTo>
                  <a:lnTo>
                    <a:pt x="0" y="878293"/>
                  </a:lnTo>
                  <a:lnTo>
                    <a:pt x="360337" y="543864"/>
                  </a:lnTo>
                  <a:lnTo>
                    <a:pt x="388531" y="570014"/>
                  </a:lnTo>
                  <a:lnTo>
                    <a:pt x="12331" y="919200"/>
                  </a:lnTo>
                  <a:lnTo>
                    <a:pt x="0" y="947470"/>
                  </a:lnTo>
                  <a:lnTo>
                    <a:pt x="0" y="1009764"/>
                  </a:lnTo>
                  <a:lnTo>
                    <a:pt x="430530" y="608965"/>
                  </a:lnTo>
                  <a:lnTo>
                    <a:pt x="493204" y="550608"/>
                  </a:lnTo>
                  <a:lnTo>
                    <a:pt x="508139" y="529374"/>
                  </a:lnTo>
                  <a:lnTo>
                    <a:pt x="513118" y="504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36821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DED6B23-E6AD-4C22-8707-2CE391C778B2}"/>
              </a:ext>
            </a:extLst>
          </p:cNvPr>
          <p:cNvSpPr txBox="1">
            <a:spLocks/>
          </p:cNvSpPr>
          <p:nvPr userDrawn="1"/>
        </p:nvSpPr>
        <p:spPr>
          <a:xfrm>
            <a:off x="729281" y="6304921"/>
            <a:ext cx="610835" cy="261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75FB889-686B-4338-847B-5F002ACE967A}" type="slidenum">
              <a:rPr lang="en-US" sz="1000" b="1" smtClean="0">
                <a:solidFill>
                  <a:schemeClr val="accent3"/>
                </a:solidFill>
                <a:latin typeface="+mn-lt"/>
              </a:rPr>
              <a:pPr algn="l"/>
              <a:t>‹#›</a:t>
            </a:fld>
            <a:endParaRPr lang="en-US" sz="1000" b="1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932F95-AC15-4924-BCBB-F13DE7B6BE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6575" y="6210168"/>
            <a:ext cx="1181100" cy="4511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C0EB9E-ADC4-4F30-A88E-3CCFFED73B0C}"/>
              </a:ext>
            </a:extLst>
          </p:cNvPr>
          <p:cNvSpPr txBox="1"/>
          <p:nvPr userDrawn="1"/>
        </p:nvSpPr>
        <p:spPr>
          <a:xfrm>
            <a:off x="333992" y="6312615"/>
            <a:ext cx="485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Page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7936134-04FA-4BC2-A211-7096C04A6147}"/>
              </a:ext>
            </a:extLst>
          </p:cNvPr>
          <p:cNvSpPr txBox="1">
            <a:spLocks/>
          </p:cNvSpPr>
          <p:nvPr userDrawn="1"/>
        </p:nvSpPr>
        <p:spPr>
          <a:xfrm>
            <a:off x="4038600" y="625316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chemeClr val="tx1"/>
                </a:solidFill>
              </a:rPr>
              <a:t>www.consulttogrow.com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2CBD60-53EC-40B7-A916-5F3313F038BE}"/>
              </a:ext>
            </a:extLst>
          </p:cNvPr>
          <p:cNvSpPr/>
          <p:nvPr userDrawn="1"/>
        </p:nvSpPr>
        <p:spPr>
          <a:xfrm>
            <a:off x="0" y="0"/>
            <a:ext cx="4114800" cy="60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12B5AC90-B6C4-4959-BD53-A2D6A1AC7C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3765" y="1416050"/>
            <a:ext cx="475435" cy="539750"/>
          </a:xfrm>
        </p:spPr>
        <p:txBody>
          <a:bodyPr tIns="9144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i="0" kern="1200" cap="all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1.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6BB7C2-37D9-4EBE-9067-A20241AFF794}"/>
              </a:ext>
            </a:extLst>
          </p:cNvPr>
          <p:cNvGrpSpPr/>
          <p:nvPr userDrawn="1"/>
        </p:nvGrpSpPr>
        <p:grpSpPr>
          <a:xfrm>
            <a:off x="0" y="0"/>
            <a:ext cx="1476497" cy="6096000"/>
            <a:chOff x="0" y="0"/>
            <a:chExt cx="2436266" cy="10058590"/>
          </a:xfrm>
        </p:grpSpPr>
        <p:sp>
          <p:nvSpPr>
            <p:cNvPr id="14" name="object 4">
              <a:extLst>
                <a:ext uri="{FF2B5EF4-FFF2-40B4-BE49-F238E27FC236}">
                  <a16:creationId xmlns:a16="http://schemas.microsoft.com/office/drawing/2014/main" id="{C0681C93-EFC9-4CCB-BFEA-AC592C766D90}"/>
                </a:ext>
              </a:extLst>
            </p:cNvPr>
            <p:cNvSpPr/>
            <p:nvPr userDrawn="1"/>
          </p:nvSpPr>
          <p:spPr>
            <a:xfrm>
              <a:off x="887298" y="5938113"/>
              <a:ext cx="513715" cy="1010285"/>
            </a:xfrm>
            <a:custGeom>
              <a:avLst/>
              <a:gdLst/>
              <a:ahLst/>
              <a:cxnLst/>
              <a:rect l="l" t="t" r="r" b="b"/>
              <a:pathLst>
                <a:path w="513715" h="1010284">
                  <a:moveTo>
                    <a:pt x="215709" y="504888"/>
                  </a:moveTo>
                  <a:lnTo>
                    <a:pt x="213575" y="494436"/>
                  </a:lnTo>
                  <a:lnTo>
                    <a:pt x="207200" y="485355"/>
                  </a:lnTo>
                  <a:lnTo>
                    <a:pt x="44881" y="334238"/>
                  </a:lnTo>
                  <a:lnTo>
                    <a:pt x="30670" y="327317"/>
                  </a:lnTo>
                  <a:lnTo>
                    <a:pt x="16052" y="329311"/>
                  </a:lnTo>
                  <a:lnTo>
                    <a:pt x="4622" y="338658"/>
                  </a:lnTo>
                  <a:lnTo>
                    <a:pt x="12" y="353771"/>
                  </a:lnTo>
                  <a:lnTo>
                    <a:pt x="12" y="656005"/>
                  </a:lnTo>
                  <a:lnTo>
                    <a:pt x="4622" y="671131"/>
                  </a:lnTo>
                  <a:lnTo>
                    <a:pt x="16052" y="680478"/>
                  </a:lnTo>
                  <a:lnTo>
                    <a:pt x="30670" y="682472"/>
                  </a:lnTo>
                  <a:lnTo>
                    <a:pt x="44881" y="675538"/>
                  </a:lnTo>
                  <a:lnTo>
                    <a:pt x="207200" y="524421"/>
                  </a:lnTo>
                  <a:lnTo>
                    <a:pt x="213575" y="515353"/>
                  </a:lnTo>
                  <a:lnTo>
                    <a:pt x="215709" y="504888"/>
                  </a:lnTo>
                  <a:close/>
                </a:path>
                <a:path w="513715" h="1010284">
                  <a:moveTo>
                    <a:pt x="430542" y="608977"/>
                  </a:moveTo>
                  <a:lnTo>
                    <a:pt x="388569" y="570014"/>
                  </a:lnTo>
                  <a:lnTo>
                    <a:pt x="12344" y="919213"/>
                  </a:lnTo>
                  <a:lnTo>
                    <a:pt x="12" y="947483"/>
                  </a:lnTo>
                  <a:lnTo>
                    <a:pt x="12" y="1009777"/>
                  </a:lnTo>
                  <a:lnTo>
                    <a:pt x="430542" y="608977"/>
                  </a:lnTo>
                  <a:close/>
                </a:path>
                <a:path w="513715" h="1010284">
                  <a:moveTo>
                    <a:pt x="513130" y="504888"/>
                  </a:moveTo>
                  <a:lnTo>
                    <a:pt x="508152" y="480402"/>
                  </a:lnTo>
                  <a:lnTo>
                    <a:pt x="493229" y="459155"/>
                  </a:lnTo>
                  <a:lnTo>
                    <a:pt x="25" y="0"/>
                  </a:lnTo>
                  <a:lnTo>
                    <a:pt x="25" y="186791"/>
                  </a:lnTo>
                  <a:lnTo>
                    <a:pt x="16573" y="224751"/>
                  </a:lnTo>
                  <a:lnTo>
                    <a:pt x="317906" y="504431"/>
                  </a:lnTo>
                  <a:lnTo>
                    <a:pt x="13500" y="787819"/>
                  </a:lnTo>
                  <a:lnTo>
                    <a:pt x="7759" y="794397"/>
                  </a:lnTo>
                  <a:lnTo>
                    <a:pt x="3517" y="801916"/>
                  </a:lnTo>
                  <a:lnTo>
                    <a:pt x="901" y="810145"/>
                  </a:lnTo>
                  <a:lnTo>
                    <a:pt x="0" y="818807"/>
                  </a:lnTo>
                  <a:lnTo>
                    <a:pt x="0" y="878306"/>
                  </a:lnTo>
                  <a:lnTo>
                    <a:pt x="360362" y="543839"/>
                  </a:lnTo>
                  <a:lnTo>
                    <a:pt x="388569" y="570014"/>
                  </a:lnTo>
                  <a:lnTo>
                    <a:pt x="430542" y="608965"/>
                  </a:lnTo>
                  <a:lnTo>
                    <a:pt x="493229" y="550608"/>
                  </a:lnTo>
                  <a:lnTo>
                    <a:pt x="508152" y="529374"/>
                  </a:lnTo>
                  <a:lnTo>
                    <a:pt x="513130" y="504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5">
              <a:extLst>
                <a:ext uri="{FF2B5EF4-FFF2-40B4-BE49-F238E27FC236}">
                  <a16:creationId xmlns:a16="http://schemas.microsoft.com/office/drawing/2014/main" id="{B90A913D-3D57-47C7-9EC3-DF515C51592B}"/>
                </a:ext>
              </a:extLst>
            </p:cNvPr>
            <p:cNvSpPr/>
            <p:nvPr userDrawn="1"/>
          </p:nvSpPr>
          <p:spPr>
            <a:xfrm>
              <a:off x="0" y="0"/>
              <a:ext cx="493395" cy="10058400"/>
            </a:xfrm>
            <a:custGeom>
              <a:avLst/>
              <a:gdLst/>
              <a:ahLst/>
              <a:cxnLst/>
              <a:rect l="l" t="t" r="r" b="b"/>
              <a:pathLst>
                <a:path w="493395" h="10058400">
                  <a:moveTo>
                    <a:pt x="0" y="10058400"/>
                  </a:moveTo>
                  <a:lnTo>
                    <a:pt x="0" y="0"/>
                  </a:lnTo>
                  <a:lnTo>
                    <a:pt x="492798" y="0"/>
                  </a:lnTo>
                  <a:lnTo>
                    <a:pt x="492798" y="10058400"/>
                  </a:lnTo>
                  <a:lnTo>
                    <a:pt x="0" y="10058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6">
              <a:extLst>
                <a:ext uri="{FF2B5EF4-FFF2-40B4-BE49-F238E27FC236}">
                  <a16:creationId xmlns:a16="http://schemas.microsoft.com/office/drawing/2014/main" id="{2A4F1697-4CD0-42EC-8743-4666145C98EE}"/>
                </a:ext>
              </a:extLst>
            </p:cNvPr>
            <p:cNvSpPr/>
            <p:nvPr userDrawn="1"/>
          </p:nvSpPr>
          <p:spPr>
            <a:xfrm>
              <a:off x="2088286" y="3005315"/>
              <a:ext cx="347980" cy="686435"/>
            </a:xfrm>
            <a:custGeom>
              <a:avLst/>
              <a:gdLst/>
              <a:ahLst/>
              <a:cxnLst/>
              <a:rect l="l" t="t" r="r" b="b"/>
              <a:pathLst>
                <a:path w="347980" h="686435">
                  <a:moveTo>
                    <a:pt x="347929" y="342353"/>
                  </a:moveTo>
                  <a:lnTo>
                    <a:pt x="344563" y="325755"/>
                  </a:lnTo>
                  <a:lnTo>
                    <a:pt x="334441" y="311340"/>
                  </a:lnTo>
                  <a:lnTo>
                    <a:pt x="0" y="0"/>
                  </a:lnTo>
                  <a:lnTo>
                    <a:pt x="0" y="126657"/>
                  </a:lnTo>
                  <a:lnTo>
                    <a:pt x="216585" y="343001"/>
                  </a:lnTo>
                  <a:lnTo>
                    <a:pt x="11226" y="533603"/>
                  </a:lnTo>
                  <a:lnTo>
                    <a:pt x="6438" y="539064"/>
                  </a:lnTo>
                  <a:lnTo>
                    <a:pt x="2921" y="545299"/>
                  </a:lnTo>
                  <a:lnTo>
                    <a:pt x="736" y="552132"/>
                  </a:lnTo>
                  <a:lnTo>
                    <a:pt x="0" y="559333"/>
                  </a:lnTo>
                  <a:lnTo>
                    <a:pt x="0" y="686003"/>
                  </a:lnTo>
                  <a:lnTo>
                    <a:pt x="334441" y="374650"/>
                  </a:lnTo>
                  <a:lnTo>
                    <a:pt x="344563" y="360260"/>
                  </a:lnTo>
                  <a:lnTo>
                    <a:pt x="347929" y="343649"/>
                  </a:lnTo>
                  <a:lnTo>
                    <a:pt x="347789" y="343001"/>
                  </a:lnTo>
                  <a:lnTo>
                    <a:pt x="347929" y="3423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DB5DE1D1-A076-4B93-A497-27BA99376840}"/>
                </a:ext>
              </a:extLst>
            </p:cNvPr>
            <p:cNvSpPr/>
            <p:nvPr userDrawn="1"/>
          </p:nvSpPr>
          <p:spPr>
            <a:xfrm>
              <a:off x="884834" y="4683937"/>
              <a:ext cx="513715" cy="1010285"/>
            </a:xfrm>
            <a:custGeom>
              <a:avLst/>
              <a:gdLst/>
              <a:ahLst/>
              <a:cxnLst/>
              <a:rect l="l" t="t" r="r" b="b"/>
              <a:pathLst>
                <a:path w="513715" h="1010285">
                  <a:moveTo>
                    <a:pt x="215709" y="504875"/>
                  </a:moveTo>
                  <a:lnTo>
                    <a:pt x="213575" y="494423"/>
                  </a:lnTo>
                  <a:lnTo>
                    <a:pt x="207200" y="485343"/>
                  </a:lnTo>
                  <a:lnTo>
                    <a:pt x="44881" y="334225"/>
                  </a:lnTo>
                  <a:lnTo>
                    <a:pt x="30670" y="327304"/>
                  </a:lnTo>
                  <a:lnTo>
                    <a:pt x="16040" y="329298"/>
                  </a:lnTo>
                  <a:lnTo>
                    <a:pt x="4622" y="338645"/>
                  </a:lnTo>
                  <a:lnTo>
                    <a:pt x="12" y="353758"/>
                  </a:lnTo>
                  <a:lnTo>
                    <a:pt x="12" y="655980"/>
                  </a:lnTo>
                  <a:lnTo>
                    <a:pt x="4622" y="671118"/>
                  </a:lnTo>
                  <a:lnTo>
                    <a:pt x="16040" y="680453"/>
                  </a:lnTo>
                  <a:lnTo>
                    <a:pt x="30670" y="682447"/>
                  </a:lnTo>
                  <a:lnTo>
                    <a:pt x="44881" y="675513"/>
                  </a:lnTo>
                  <a:lnTo>
                    <a:pt x="207200" y="524408"/>
                  </a:lnTo>
                  <a:lnTo>
                    <a:pt x="213575" y="515340"/>
                  </a:lnTo>
                  <a:lnTo>
                    <a:pt x="215709" y="504875"/>
                  </a:lnTo>
                  <a:close/>
                </a:path>
                <a:path w="513715" h="1010285">
                  <a:moveTo>
                    <a:pt x="513130" y="504875"/>
                  </a:moveTo>
                  <a:lnTo>
                    <a:pt x="508152" y="480390"/>
                  </a:lnTo>
                  <a:lnTo>
                    <a:pt x="493229" y="459143"/>
                  </a:lnTo>
                  <a:lnTo>
                    <a:pt x="25" y="0"/>
                  </a:lnTo>
                  <a:lnTo>
                    <a:pt x="25" y="186791"/>
                  </a:lnTo>
                  <a:lnTo>
                    <a:pt x="16573" y="224751"/>
                  </a:lnTo>
                  <a:lnTo>
                    <a:pt x="317893" y="504431"/>
                  </a:lnTo>
                  <a:lnTo>
                    <a:pt x="13500" y="787806"/>
                  </a:lnTo>
                  <a:lnTo>
                    <a:pt x="7759" y="794385"/>
                  </a:lnTo>
                  <a:lnTo>
                    <a:pt x="3530" y="801903"/>
                  </a:lnTo>
                  <a:lnTo>
                    <a:pt x="901" y="810133"/>
                  </a:lnTo>
                  <a:lnTo>
                    <a:pt x="0" y="818794"/>
                  </a:lnTo>
                  <a:lnTo>
                    <a:pt x="0" y="878293"/>
                  </a:lnTo>
                  <a:lnTo>
                    <a:pt x="360349" y="543839"/>
                  </a:lnTo>
                  <a:lnTo>
                    <a:pt x="388556" y="570001"/>
                  </a:lnTo>
                  <a:lnTo>
                    <a:pt x="12344" y="919187"/>
                  </a:lnTo>
                  <a:lnTo>
                    <a:pt x="12" y="947458"/>
                  </a:lnTo>
                  <a:lnTo>
                    <a:pt x="12" y="1009751"/>
                  </a:lnTo>
                  <a:lnTo>
                    <a:pt x="430530" y="608965"/>
                  </a:lnTo>
                  <a:lnTo>
                    <a:pt x="493229" y="550608"/>
                  </a:lnTo>
                  <a:lnTo>
                    <a:pt x="508152" y="529374"/>
                  </a:lnTo>
                  <a:lnTo>
                    <a:pt x="513130" y="5048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4C0FDC70-460F-451E-80C5-6F0DEE0B8183}"/>
                </a:ext>
              </a:extLst>
            </p:cNvPr>
            <p:cNvSpPr/>
            <p:nvPr userDrawn="1"/>
          </p:nvSpPr>
          <p:spPr>
            <a:xfrm>
              <a:off x="1508874" y="1151876"/>
              <a:ext cx="513715" cy="1010285"/>
            </a:xfrm>
            <a:custGeom>
              <a:avLst/>
              <a:gdLst/>
              <a:ahLst/>
              <a:cxnLst/>
              <a:rect l="l" t="t" r="r" b="b"/>
              <a:pathLst>
                <a:path w="513714" h="1010285">
                  <a:moveTo>
                    <a:pt x="513118" y="504888"/>
                  </a:moveTo>
                  <a:lnTo>
                    <a:pt x="508139" y="480402"/>
                  </a:lnTo>
                  <a:lnTo>
                    <a:pt x="493217" y="459155"/>
                  </a:lnTo>
                  <a:lnTo>
                    <a:pt x="0" y="0"/>
                  </a:lnTo>
                  <a:lnTo>
                    <a:pt x="0" y="186791"/>
                  </a:lnTo>
                  <a:lnTo>
                    <a:pt x="16560" y="224751"/>
                  </a:lnTo>
                  <a:lnTo>
                    <a:pt x="317881" y="504444"/>
                  </a:lnTo>
                  <a:lnTo>
                    <a:pt x="13500" y="787806"/>
                  </a:lnTo>
                  <a:lnTo>
                    <a:pt x="7747" y="794385"/>
                  </a:lnTo>
                  <a:lnTo>
                    <a:pt x="3517" y="801903"/>
                  </a:lnTo>
                  <a:lnTo>
                    <a:pt x="889" y="810133"/>
                  </a:lnTo>
                  <a:lnTo>
                    <a:pt x="0" y="818794"/>
                  </a:lnTo>
                  <a:lnTo>
                    <a:pt x="0" y="878293"/>
                  </a:lnTo>
                  <a:lnTo>
                    <a:pt x="360337" y="543852"/>
                  </a:lnTo>
                  <a:lnTo>
                    <a:pt x="388543" y="570014"/>
                  </a:lnTo>
                  <a:lnTo>
                    <a:pt x="12331" y="919187"/>
                  </a:lnTo>
                  <a:lnTo>
                    <a:pt x="0" y="947458"/>
                  </a:lnTo>
                  <a:lnTo>
                    <a:pt x="0" y="1009751"/>
                  </a:lnTo>
                  <a:lnTo>
                    <a:pt x="430517" y="608965"/>
                  </a:lnTo>
                  <a:lnTo>
                    <a:pt x="493217" y="550608"/>
                  </a:lnTo>
                  <a:lnTo>
                    <a:pt x="508139" y="529374"/>
                  </a:lnTo>
                  <a:lnTo>
                    <a:pt x="513118" y="504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049152D1-3235-4C48-9CF9-2578DDE4E0E7}"/>
                </a:ext>
              </a:extLst>
            </p:cNvPr>
            <p:cNvSpPr/>
            <p:nvPr userDrawn="1"/>
          </p:nvSpPr>
          <p:spPr>
            <a:xfrm>
              <a:off x="1145273" y="8527250"/>
              <a:ext cx="513715" cy="1010285"/>
            </a:xfrm>
            <a:custGeom>
              <a:avLst/>
              <a:gdLst/>
              <a:ahLst/>
              <a:cxnLst/>
              <a:rect l="l" t="t" r="r" b="b"/>
              <a:pathLst>
                <a:path w="513714" h="1010284">
                  <a:moveTo>
                    <a:pt x="513130" y="818807"/>
                  </a:moveTo>
                  <a:lnTo>
                    <a:pt x="195224" y="504444"/>
                  </a:lnTo>
                  <a:lnTo>
                    <a:pt x="496570" y="224751"/>
                  </a:lnTo>
                  <a:lnTo>
                    <a:pt x="513118" y="186791"/>
                  </a:lnTo>
                  <a:lnTo>
                    <a:pt x="513118" y="0"/>
                  </a:lnTo>
                  <a:lnTo>
                    <a:pt x="19913" y="459155"/>
                  </a:lnTo>
                  <a:lnTo>
                    <a:pt x="4978" y="480402"/>
                  </a:lnTo>
                  <a:lnTo>
                    <a:pt x="0" y="504888"/>
                  </a:lnTo>
                  <a:lnTo>
                    <a:pt x="4978" y="529374"/>
                  </a:lnTo>
                  <a:lnTo>
                    <a:pt x="19913" y="550608"/>
                  </a:lnTo>
                  <a:lnTo>
                    <a:pt x="82588" y="608965"/>
                  </a:lnTo>
                  <a:lnTo>
                    <a:pt x="513118" y="1009764"/>
                  </a:lnTo>
                  <a:lnTo>
                    <a:pt x="513118" y="947470"/>
                  </a:lnTo>
                  <a:lnTo>
                    <a:pt x="124561" y="570014"/>
                  </a:lnTo>
                  <a:lnTo>
                    <a:pt x="152768" y="543839"/>
                  </a:lnTo>
                  <a:lnTo>
                    <a:pt x="513130" y="878293"/>
                  </a:lnTo>
                  <a:lnTo>
                    <a:pt x="513130" y="8188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0">
              <a:extLst>
                <a:ext uri="{FF2B5EF4-FFF2-40B4-BE49-F238E27FC236}">
                  <a16:creationId xmlns:a16="http://schemas.microsoft.com/office/drawing/2014/main" id="{60A4C184-04C7-4771-AFD5-634EEDDBC0FE}"/>
                </a:ext>
              </a:extLst>
            </p:cNvPr>
            <p:cNvSpPr/>
            <p:nvPr userDrawn="1"/>
          </p:nvSpPr>
          <p:spPr>
            <a:xfrm>
              <a:off x="398487" y="3436556"/>
              <a:ext cx="513715" cy="1010285"/>
            </a:xfrm>
            <a:custGeom>
              <a:avLst/>
              <a:gdLst/>
              <a:ahLst/>
              <a:cxnLst/>
              <a:rect l="l" t="t" r="r" b="b"/>
              <a:pathLst>
                <a:path w="513715" h="1010285">
                  <a:moveTo>
                    <a:pt x="215696" y="504875"/>
                  </a:moveTo>
                  <a:lnTo>
                    <a:pt x="213563" y="494423"/>
                  </a:lnTo>
                  <a:lnTo>
                    <a:pt x="207187" y="485343"/>
                  </a:lnTo>
                  <a:lnTo>
                    <a:pt x="44869" y="334225"/>
                  </a:lnTo>
                  <a:lnTo>
                    <a:pt x="30657" y="327304"/>
                  </a:lnTo>
                  <a:lnTo>
                    <a:pt x="16027" y="329298"/>
                  </a:lnTo>
                  <a:lnTo>
                    <a:pt x="4610" y="338645"/>
                  </a:lnTo>
                  <a:lnTo>
                    <a:pt x="0" y="353758"/>
                  </a:lnTo>
                  <a:lnTo>
                    <a:pt x="0" y="655993"/>
                  </a:lnTo>
                  <a:lnTo>
                    <a:pt x="4610" y="671118"/>
                  </a:lnTo>
                  <a:lnTo>
                    <a:pt x="16027" y="680466"/>
                  </a:lnTo>
                  <a:lnTo>
                    <a:pt x="30657" y="682459"/>
                  </a:lnTo>
                  <a:lnTo>
                    <a:pt x="44869" y="675525"/>
                  </a:lnTo>
                  <a:lnTo>
                    <a:pt x="207187" y="524408"/>
                  </a:lnTo>
                  <a:lnTo>
                    <a:pt x="213563" y="515340"/>
                  </a:lnTo>
                  <a:lnTo>
                    <a:pt x="215696" y="504875"/>
                  </a:lnTo>
                  <a:close/>
                </a:path>
                <a:path w="513715" h="1010285">
                  <a:moveTo>
                    <a:pt x="513118" y="504888"/>
                  </a:moveTo>
                  <a:lnTo>
                    <a:pt x="508139" y="480402"/>
                  </a:lnTo>
                  <a:lnTo>
                    <a:pt x="493204" y="459155"/>
                  </a:lnTo>
                  <a:lnTo>
                    <a:pt x="0" y="0"/>
                  </a:lnTo>
                  <a:lnTo>
                    <a:pt x="0" y="186791"/>
                  </a:lnTo>
                  <a:lnTo>
                    <a:pt x="16548" y="224751"/>
                  </a:lnTo>
                  <a:lnTo>
                    <a:pt x="317881" y="504456"/>
                  </a:lnTo>
                  <a:lnTo>
                    <a:pt x="13500" y="787819"/>
                  </a:lnTo>
                  <a:lnTo>
                    <a:pt x="7747" y="794397"/>
                  </a:lnTo>
                  <a:lnTo>
                    <a:pt x="3517" y="801916"/>
                  </a:lnTo>
                  <a:lnTo>
                    <a:pt x="889" y="810145"/>
                  </a:lnTo>
                  <a:lnTo>
                    <a:pt x="0" y="818807"/>
                  </a:lnTo>
                  <a:lnTo>
                    <a:pt x="0" y="878293"/>
                  </a:lnTo>
                  <a:lnTo>
                    <a:pt x="360337" y="543864"/>
                  </a:lnTo>
                  <a:lnTo>
                    <a:pt x="388531" y="570014"/>
                  </a:lnTo>
                  <a:lnTo>
                    <a:pt x="12331" y="919200"/>
                  </a:lnTo>
                  <a:lnTo>
                    <a:pt x="0" y="947470"/>
                  </a:lnTo>
                  <a:lnTo>
                    <a:pt x="0" y="1009764"/>
                  </a:lnTo>
                  <a:lnTo>
                    <a:pt x="430530" y="608965"/>
                  </a:lnTo>
                  <a:lnTo>
                    <a:pt x="493204" y="550608"/>
                  </a:lnTo>
                  <a:lnTo>
                    <a:pt x="508139" y="529374"/>
                  </a:lnTo>
                  <a:lnTo>
                    <a:pt x="513118" y="504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1">
              <a:extLst>
                <a:ext uri="{FF2B5EF4-FFF2-40B4-BE49-F238E27FC236}">
                  <a16:creationId xmlns:a16="http://schemas.microsoft.com/office/drawing/2014/main" id="{36B214E8-7D0C-4955-A28F-2D06DB773EA9}"/>
                </a:ext>
              </a:extLst>
            </p:cNvPr>
            <p:cNvSpPr/>
            <p:nvPr userDrawn="1"/>
          </p:nvSpPr>
          <p:spPr>
            <a:xfrm>
              <a:off x="0" y="831836"/>
              <a:ext cx="1393825" cy="2747645"/>
            </a:xfrm>
            <a:custGeom>
              <a:avLst/>
              <a:gdLst/>
              <a:ahLst/>
              <a:cxnLst/>
              <a:rect l="l" t="t" r="r" b="b"/>
              <a:pathLst>
                <a:path w="1393825" h="2747645">
                  <a:moveTo>
                    <a:pt x="1393609" y="1854822"/>
                  </a:moveTo>
                  <a:lnTo>
                    <a:pt x="1388630" y="1830336"/>
                  </a:lnTo>
                  <a:lnTo>
                    <a:pt x="1373708" y="1809089"/>
                  </a:lnTo>
                  <a:lnTo>
                    <a:pt x="880503" y="1349933"/>
                  </a:lnTo>
                  <a:lnTo>
                    <a:pt x="653884" y="1139139"/>
                  </a:lnTo>
                  <a:lnTo>
                    <a:pt x="889723" y="919581"/>
                  </a:lnTo>
                  <a:lnTo>
                    <a:pt x="904646" y="898347"/>
                  </a:lnTo>
                  <a:lnTo>
                    <a:pt x="909624" y="873861"/>
                  </a:lnTo>
                  <a:lnTo>
                    <a:pt x="904646" y="849376"/>
                  </a:lnTo>
                  <a:lnTo>
                    <a:pt x="889723" y="828128"/>
                  </a:lnTo>
                  <a:lnTo>
                    <a:pt x="396519" y="368973"/>
                  </a:lnTo>
                  <a:lnTo>
                    <a:pt x="0" y="0"/>
                  </a:lnTo>
                  <a:lnTo>
                    <a:pt x="0" y="775804"/>
                  </a:lnTo>
                  <a:lnTo>
                    <a:pt x="0" y="971931"/>
                  </a:lnTo>
                  <a:lnTo>
                    <a:pt x="0" y="1747735"/>
                  </a:lnTo>
                  <a:lnTo>
                    <a:pt x="396455" y="1378648"/>
                  </a:lnTo>
                  <a:lnTo>
                    <a:pt x="463664" y="1316228"/>
                  </a:lnTo>
                  <a:lnTo>
                    <a:pt x="463664" y="1737842"/>
                  </a:lnTo>
                  <a:lnTo>
                    <a:pt x="463664" y="1971789"/>
                  </a:lnTo>
                  <a:lnTo>
                    <a:pt x="463664" y="2747607"/>
                  </a:lnTo>
                  <a:lnTo>
                    <a:pt x="880427" y="2359609"/>
                  </a:lnTo>
                  <a:lnTo>
                    <a:pt x="1373708" y="1900542"/>
                  </a:lnTo>
                  <a:lnTo>
                    <a:pt x="1388630" y="1879307"/>
                  </a:lnTo>
                  <a:lnTo>
                    <a:pt x="1393609" y="18548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2">
              <a:extLst>
                <a:ext uri="{FF2B5EF4-FFF2-40B4-BE49-F238E27FC236}">
                  <a16:creationId xmlns:a16="http://schemas.microsoft.com/office/drawing/2014/main" id="{D9387B5D-4946-4F1A-AAD1-D54FB04792D3}"/>
                </a:ext>
              </a:extLst>
            </p:cNvPr>
            <p:cNvSpPr/>
            <p:nvPr userDrawn="1"/>
          </p:nvSpPr>
          <p:spPr>
            <a:xfrm>
              <a:off x="446633" y="8701595"/>
              <a:ext cx="930275" cy="1356995"/>
            </a:xfrm>
            <a:custGeom>
              <a:avLst/>
              <a:gdLst/>
              <a:ahLst/>
              <a:cxnLst/>
              <a:rect l="l" t="t" r="r" b="b"/>
              <a:pathLst>
                <a:path w="930275" h="1356995">
                  <a:moveTo>
                    <a:pt x="929944" y="892797"/>
                  </a:moveTo>
                  <a:lnTo>
                    <a:pt x="924966" y="868311"/>
                  </a:lnTo>
                  <a:lnTo>
                    <a:pt x="910043" y="847064"/>
                  </a:lnTo>
                  <a:lnTo>
                    <a:pt x="416839" y="387908"/>
                  </a:lnTo>
                  <a:lnTo>
                    <a:pt x="0" y="0"/>
                  </a:lnTo>
                  <a:lnTo>
                    <a:pt x="0" y="775817"/>
                  </a:lnTo>
                  <a:lnTo>
                    <a:pt x="0" y="1009764"/>
                  </a:lnTo>
                  <a:lnTo>
                    <a:pt x="0" y="1356804"/>
                  </a:lnTo>
                  <a:lnTo>
                    <a:pt x="389229" y="1356804"/>
                  </a:lnTo>
                  <a:lnTo>
                    <a:pt x="460565" y="1356804"/>
                  </a:lnTo>
                  <a:lnTo>
                    <a:pt x="460730" y="1356804"/>
                  </a:lnTo>
                  <a:lnTo>
                    <a:pt x="910043" y="938517"/>
                  </a:lnTo>
                  <a:lnTo>
                    <a:pt x="924966" y="917282"/>
                  </a:lnTo>
                  <a:lnTo>
                    <a:pt x="929944" y="8927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3">
              <a:extLst>
                <a:ext uri="{FF2B5EF4-FFF2-40B4-BE49-F238E27FC236}">
                  <a16:creationId xmlns:a16="http://schemas.microsoft.com/office/drawing/2014/main" id="{17A3E72E-2D83-4789-87A2-0086A529EB1B}"/>
                </a:ext>
              </a:extLst>
            </p:cNvPr>
            <p:cNvSpPr/>
            <p:nvPr userDrawn="1"/>
          </p:nvSpPr>
          <p:spPr>
            <a:xfrm>
              <a:off x="446620" y="0"/>
              <a:ext cx="1540510" cy="1456055"/>
            </a:xfrm>
            <a:custGeom>
              <a:avLst/>
              <a:gdLst/>
              <a:ahLst/>
              <a:cxnLst/>
              <a:rect l="l" t="t" r="r" b="b"/>
              <a:pathLst>
                <a:path w="1540510" h="1456055">
                  <a:moveTo>
                    <a:pt x="1540446" y="0"/>
                  </a:moveTo>
                  <a:lnTo>
                    <a:pt x="145554" y="0"/>
                  </a:lnTo>
                  <a:lnTo>
                    <a:pt x="0" y="12"/>
                  </a:lnTo>
                  <a:lnTo>
                    <a:pt x="0" y="165747"/>
                  </a:lnTo>
                  <a:lnTo>
                    <a:pt x="0" y="1455750"/>
                  </a:lnTo>
                  <a:lnTo>
                    <a:pt x="692988" y="810615"/>
                  </a:lnTo>
                  <a:lnTo>
                    <a:pt x="693102" y="810755"/>
                  </a:lnTo>
                  <a:lnTo>
                    <a:pt x="1513192" y="47294"/>
                  </a:lnTo>
                  <a:lnTo>
                    <a:pt x="1538008" y="11988"/>
                  </a:lnTo>
                  <a:lnTo>
                    <a:pt x="1540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4">
              <a:extLst>
                <a:ext uri="{FF2B5EF4-FFF2-40B4-BE49-F238E27FC236}">
                  <a16:creationId xmlns:a16="http://schemas.microsoft.com/office/drawing/2014/main" id="{D4DBC33B-6739-45F7-B51C-0ED613D971C2}"/>
                </a:ext>
              </a:extLst>
            </p:cNvPr>
            <p:cNvSpPr/>
            <p:nvPr userDrawn="1"/>
          </p:nvSpPr>
          <p:spPr>
            <a:xfrm>
              <a:off x="479729" y="6348094"/>
              <a:ext cx="1546860" cy="2969260"/>
            </a:xfrm>
            <a:custGeom>
              <a:avLst/>
              <a:gdLst/>
              <a:ahLst/>
              <a:cxnLst/>
              <a:rect l="l" t="t" r="r" b="b"/>
              <a:pathLst>
                <a:path w="1546860" h="2969259">
                  <a:moveTo>
                    <a:pt x="1546288" y="1484503"/>
                  </a:moveTo>
                  <a:lnTo>
                    <a:pt x="1538008" y="1443786"/>
                  </a:lnTo>
                  <a:lnTo>
                    <a:pt x="1513192" y="1408468"/>
                  </a:lnTo>
                  <a:lnTo>
                    <a:pt x="693102" y="644994"/>
                  </a:lnTo>
                  <a:lnTo>
                    <a:pt x="692988" y="645160"/>
                  </a:lnTo>
                  <a:lnTo>
                    <a:pt x="0" y="0"/>
                  </a:lnTo>
                  <a:lnTo>
                    <a:pt x="0" y="1289989"/>
                  </a:lnTo>
                  <a:lnTo>
                    <a:pt x="0" y="1679003"/>
                  </a:lnTo>
                  <a:lnTo>
                    <a:pt x="0" y="2968993"/>
                  </a:lnTo>
                  <a:lnTo>
                    <a:pt x="692988" y="2323858"/>
                  </a:lnTo>
                  <a:lnTo>
                    <a:pt x="693102" y="2323998"/>
                  </a:lnTo>
                  <a:lnTo>
                    <a:pt x="1513192" y="1560537"/>
                  </a:lnTo>
                  <a:lnTo>
                    <a:pt x="1538008" y="1525231"/>
                  </a:lnTo>
                  <a:lnTo>
                    <a:pt x="1546288" y="14845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5">
              <a:extLst>
                <a:ext uri="{FF2B5EF4-FFF2-40B4-BE49-F238E27FC236}">
                  <a16:creationId xmlns:a16="http://schemas.microsoft.com/office/drawing/2014/main" id="{92C1B246-11E5-4792-B35E-6AE4A618EAD6}"/>
                </a:ext>
              </a:extLst>
            </p:cNvPr>
            <p:cNvSpPr/>
            <p:nvPr userDrawn="1"/>
          </p:nvSpPr>
          <p:spPr>
            <a:xfrm>
              <a:off x="0" y="3065589"/>
              <a:ext cx="1363980" cy="4276725"/>
            </a:xfrm>
            <a:custGeom>
              <a:avLst/>
              <a:gdLst/>
              <a:ahLst/>
              <a:cxnLst/>
              <a:rect l="l" t="t" r="r" b="b"/>
              <a:pathLst>
                <a:path w="1363980" h="4276725">
                  <a:moveTo>
                    <a:pt x="1363383" y="2117483"/>
                  </a:moveTo>
                  <a:lnTo>
                    <a:pt x="1358404" y="2092998"/>
                  </a:lnTo>
                  <a:lnTo>
                    <a:pt x="1343482" y="2071751"/>
                  </a:lnTo>
                  <a:lnTo>
                    <a:pt x="976630" y="1730235"/>
                  </a:lnTo>
                  <a:lnTo>
                    <a:pt x="971791" y="1706384"/>
                  </a:lnTo>
                  <a:lnTo>
                    <a:pt x="956868" y="1685137"/>
                  </a:lnTo>
                  <a:lnTo>
                    <a:pt x="489394" y="1249946"/>
                  </a:lnTo>
                  <a:lnTo>
                    <a:pt x="487819" y="1242123"/>
                  </a:lnTo>
                  <a:lnTo>
                    <a:pt x="472884" y="1220876"/>
                  </a:lnTo>
                  <a:lnTo>
                    <a:pt x="102730" y="876287"/>
                  </a:lnTo>
                  <a:lnTo>
                    <a:pt x="472884" y="531685"/>
                  </a:lnTo>
                  <a:lnTo>
                    <a:pt x="487819" y="510451"/>
                  </a:lnTo>
                  <a:lnTo>
                    <a:pt x="492785" y="485965"/>
                  </a:lnTo>
                  <a:lnTo>
                    <a:pt x="487819" y="461479"/>
                  </a:lnTo>
                  <a:lnTo>
                    <a:pt x="472884" y="440232"/>
                  </a:lnTo>
                  <a:lnTo>
                    <a:pt x="0" y="0"/>
                  </a:lnTo>
                  <a:lnTo>
                    <a:pt x="0" y="780643"/>
                  </a:lnTo>
                  <a:lnTo>
                    <a:pt x="0" y="971931"/>
                  </a:lnTo>
                  <a:lnTo>
                    <a:pt x="0" y="1752574"/>
                  </a:lnTo>
                  <a:lnTo>
                    <a:pt x="463664" y="1320914"/>
                  </a:lnTo>
                  <a:lnTo>
                    <a:pt x="463664" y="2010765"/>
                  </a:lnTo>
                  <a:lnTo>
                    <a:pt x="463664" y="4276712"/>
                  </a:lnTo>
                  <a:lnTo>
                    <a:pt x="956868" y="3817556"/>
                  </a:lnTo>
                  <a:lnTo>
                    <a:pt x="971791" y="3796322"/>
                  </a:lnTo>
                  <a:lnTo>
                    <a:pt x="976769" y="3771836"/>
                  </a:lnTo>
                  <a:lnTo>
                    <a:pt x="971791" y="3747351"/>
                  </a:lnTo>
                  <a:lnTo>
                    <a:pt x="956868" y="3726103"/>
                  </a:lnTo>
                  <a:lnTo>
                    <a:pt x="582269" y="3377374"/>
                  </a:lnTo>
                  <a:lnTo>
                    <a:pt x="956868" y="3028632"/>
                  </a:lnTo>
                  <a:lnTo>
                    <a:pt x="971791" y="3007398"/>
                  </a:lnTo>
                  <a:lnTo>
                    <a:pt x="976769" y="2982912"/>
                  </a:lnTo>
                  <a:lnTo>
                    <a:pt x="971791" y="2958427"/>
                  </a:lnTo>
                  <a:lnTo>
                    <a:pt x="956868" y="2937179"/>
                  </a:lnTo>
                  <a:lnTo>
                    <a:pt x="755027" y="2749283"/>
                  </a:lnTo>
                  <a:lnTo>
                    <a:pt x="956868" y="2561374"/>
                  </a:lnTo>
                  <a:lnTo>
                    <a:pt x="971791" y="2540139"/>
                  </a:lnTo>
                  <a:lnTo>
                    <a:pt x="976769" y="2515654"/>
                  </a:lnTo>
                  <a:lnTo>
                    <a:pt x="974877" y="2506370"/>
                  </a:lnTo>
                  <a:lnTo>
                    <a:pt x="1343482" y="2163203"/>
                  </a:lnTo>
                  <a:lnTo>
                    <a:pt x="1358404" y="2141969"/>
                  </a:lnTo>
                  <a:lnTo>
                    <a:pt x="1363383" y="21174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91F2BC2-B551-4B5B-8030-2F592F270495}"/>
              </a:ext>
            </a:extLst>
          </p:cNvPr>
          <p:cNvSpPr txBox="1"/>
          <p:nvPr userDrawn="1"/>
        </p:nvSpPr>
        <p:spPr>
          <a:xfrm rot="16200000">
            <a:off x="1335509" y="1740730"/>
            <a:ext cx="4025900" cy="1111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3"/>
              </a:buClr>
              <a:buFont typeface="Arial" panose="020B0604020202020204" pitchFamily="34" charset="0"/>
              <a:buNone/>
            </a:pPr>
            <a:r>
              <a:rPr lang="en-US" sz="7200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CE406B2-C6F9-45CB-B833-20FC306DB0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0665" y="1416050"/>
            <a:ext cx="5098235" cy="539750"/>
          </a:xfrm>
        </p:spPr>
        <p:txBody>
          <a:bodyPr tIns="9144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i="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3310F4FE-2A5F-429F-9AF6-95D1CDA78E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02900" y="1416050"/>
            <a:ext cx="1317625" cy="539750"/>
          </a:xfrm>
        </p:spPr>
        <p:txBody>
          <a:bodyPr tIns="9144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i="0" kern="1200" cap="all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Pg. #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F7D82E9-878C-4342-9645-13B07E1E39A4}"/>
              </a:ext>
            </a:extLst>
          </p:cNvPr>
          <p:cNvSpPr txBox="1"/>
          <p:nvPr userDrawn="1"/>
        </p:nvSpPr>
        <p:spPr>
          <a:xfrm>
            <a:off x="5150665" y="1013635"/>
            <a:ext cx="1093396" cy="2585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3"/>
              </a:buClr>
              <a:buFont typeface="Arial" panose="020B0604020202020204" pitchFamily="34" charset="0"/>
              <a:buNone/>
            </a:pPr>
            <a:r>
              <a:rPr lang="en-US" sz="1200" i="0" kern="1200" cap="all" baseline="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TOPIC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5646105-BD6F-43C6-9F77-5608E55A8AD8}"/>
              </a:ext>
            </a:extLst>
          </p:cNvPr>
          <p:cNvSpPr txBox="1"/>
          <p:nvPr userDrawn="1"/>
        </p:nvSpPr>
        <p:spPr>
          <a:xfrm>
            <a:off x="10615014" y="1013635"/>
            <a:ext cx="1093396" cy="2585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3"/>
              </a:buClr>
              <a:buFont typeface="Arial" panose="020B0604020202020204" pitchFamily="34" charset="0"/>
              <a:buNone/>
            </a:pPr>
            <a:r>
              <a:rPr lang="en-US" sz="1200" i="0" kern="1200" cap="all" baseline="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PAGE</a:t>
            </a: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8FC5E0F8-56CC-4AE8-B050-C9E5C069B8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53765" y="2187164"/>
            <a:ext cx="475435" cy="539750"/>
          </a:xfrm>
        </p:spPr>
        <p:txBody>
          <a:bodyPr tIns="9144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i="0" kern="1200" cap="all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2.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9DF3BA51-6928-44C7-BCD1-E02B3FEB7E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0665" y="2187164"/>
            <a:ext cx="5098235" cy="539750"/>
          </a:xfrm>
        </p:spPr>
        <p:txBody>
          <a:bodyPr tIns="9144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i="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6D98DD07-E14F-45AA-92E8-A893CA0704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02900" y="2187164"/>
            <a:ext cx="1317625" cy="539750"/>
          </a:xfrm>
        </p:spPr>
        <p:txBody>
          <a:bodyPr tIns="9144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i="0" kern="1200" cap="all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Pg. #</a:t>
            </a:r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402E7E4E-57DF-43ED-8599-9123AE7A3D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3765" y="2958278"/>
            <a:ext cx="475435" cy="539750"/>
          </a:xfrm>
        </p:spPr>
        <p:txBody>
          <a:bodyPr tIns="9144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i="0" kern="1200" cap="all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3.</a:t>
            </a:r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9AB90EA3-4632-41AB-B139-036E5E9DCC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0665" y="2958278"/>
            <a:ext cx="5098235" cy="539750"/>
          </a:xfrm>
        </p:spPr>
        <p:txBody>
          <a:bodyPr tIns="9144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i="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39" name="Text Placeholder 29">
            <a:extLst>
              <a:ext uri="{FF2B5EF4-FFF2-40B4-BE49-F238E27FC236}">
                <a16:creationId xmlns:a16="http://schemas.microsoft.com/office/drawing/2014/main" id="{486B89EF-528F-465C-9338-0DD6CB3FC0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502900" y="2958278"/>
            <a:ext cx="1317625" cy="539750"/>
          </a:xfrm>
        </p:spPr>
        <p:txBody>
          <a:bodyPr tIns="9144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i="0" kern="1200" cap="all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Pg. #</a:t>
            </a:r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3F91E825-B021-476E-B17B-EB6F0F3EE7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53765" y="3729392"/>
            <a:ext cx="475435" cy="539750"/>
          </a:xfrm>
        </p:spPr>
        <p:txBody>
          <a:bodyPr tIns="9144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i="0" kern="1200" cap="all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4.</a:t>
            </a:r>
          </a:p>
        </p:txBody>
      </p:sp>
      <p:sp>
        <p:nvSpPr>
          <p:cNvPr id="41" name="Text Placeholder 29">
            <a:extLst>
              <a:ext uri="{FF2B5EF4-FFF2-40B4-BE49-F238E27FC236}">
                <a16:creationId xmlns:a16="http://schemas.microsoft.com/office/drawing/2014/main" id="{AC5F2AB8-1146-4880-B218-0773E93B3B6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50665" y="3729392"/>
            <a:ext cx="5098235" cy="539750"/>
          </a:xfrm>
        </p:spPr>
        <p:txBody>
          <a:bodyPr tIns="9144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i="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42" name="Text Placeholder 29">
            <a:extLst>
              <a:ext uri="{FF2B5EF4-FFF2-40B4-BE49-F238E27FC236}">
                <a16:creationId xmlns:a16="http://schemas.microsoft.com/office/drawing/2014/main" id="{E301644B-66C6-4355-9FBB-16A19B5B9B2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502900" y="3729392"/>
            <a:ext cx="1317625" cy="539750"/>
          </a:xfrm>
        </p:spPr>
        <p:txBody>
          <a:bodyPr tIns="9144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i="0" kern="1200" cap="all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Pg. #</a:t>
            </a:r>
          </a:p>
        </p:txBody>
      </p:sp>
      <p:sp>
        <p:nvSpPr>
          <p:cNvPr id="43" name="Text Placeholder 29">
            <a:extLst>
              <a:ext uri="{FF2B5EF4-FFF2-40B4-BE49-F238E27FC236}">
                <a16:creationId xmlns:a16="http://schemas.microsoft.com/office/drawing/2014/main" id="{F5A13939-891A-4479-9696-7986347E7D4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53765" y="4500506"/>
            <a:ext cx="475435" cy="539750"/>
          </a:xfrm>
        </p:spPr>
        <p:txBody>
          <a:bodyPr tIns="9144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i="0" kern="1200" cap="all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5.</a:t>
            </a:r>
          </a:p>
        </p:txBody>
      </p:sp>
      <p:sp>
        <p:nvSpPr>
          <p:cNvPr id="44" name="Text Placeholder 29">
            <a:extLst>
              <a:ext uri="{FF2B5EF4-FFF2-40B4-BE49-F238E27FC236}">
                <a16:creationId xmlns:a16="http://schemas.microsoft.com/office/drawing/2014/main" id="{AA8E5497-7BAD-49A0-937A-4FACED7D65F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50665" y="4500506"/>
            <a:ext cx="5098235" cy="539750"/>
          </a:xfrm>
        </p:spPr>
        <p:txBody>
          <a:bodyPr tIns="9144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i="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45" name="Text Placeholder 29">
            <a:extLst>
              <a:ext uri="{FF2B5EF4-FFF2-40B4-BE49-F238E27FC236}">
                <a16:creationId xmlns:a16="http://schemas.microsoft.com/office/drawing/2014/main" id="{9205008B-6426-4766-B1E0-D3DE85F979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502900" y="4500506"/>
            <a:ext cx="1317625" cy="539750"/>
          </a:xfrm>
        </p:spPr>
        <p:txBody>
          <a:bodyPr tIns="9144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i="0" kern="1200" cap="all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Pg. #</a:t>
            </a:r>
          </a:p>
        </p:txBody>
      </p:sp>
      <p:sp>
        <p:nvSpPr>
          <p:cNvPr id="46" name="Text Placeholder 29">
            <a:extLst>
              <a:ext uri="{FF2B5EF4-FFF2-40B4-BE49-F238E27FC236}">
                <a16:creationId xmlns:a16="http://schemas.microsoft.com/office/drawing/2014/main" id="{74C809E5-C3AC-4470-937B-4A0D0D7BF44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53765" y="5271620"/>
            <a:ext cx="475435" cy="539750"/>
          </a:xfrm>
        </p:spPr>
        <p:txBody>
          <a:bodyPr tIns="9144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i="0" kern="1200" cap="all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6.</a:t>
            </a:r>
          </a:p>
        </p:txBody>
      </p:sp>
      <p:sp>
        <p:nvSpPr>
          <p:cNvPr id="47" name="Text Placeholder 29">
            <a:extLst>
              <a:ext uri="{FF2B5EF4-FFF2-40B4-BE49-F238E27FC236}">
                <a16:creationId xmlns:a16="http://schemas.microsoft.com/office/drawing/2014/main" id="{250EFB93-EAAA-4A8F-AF57-705D8DECB0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50665" y="5271620"/>
            <a:ext cx="5098235" cy="539750"/>
          </a:xfrm>
        </p:spPr>
        <p:txBody>
          <a:bodyPr tIns="9144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i="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48" name="Text Placeholder 29">
            <a:extLst>
              <a:ext uri="{FF2B5EF4-FFF2-40B4-BE49-F238E27FC236}">
                <a16:creationId xmlns:a16="http://schemas.microsoft.com/office/drawing/2014/main" id="{407923B2-042A-4EA7-9722-6C6778ADAF3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502900" y="5271620"/>
            <a:ext cx="1317625" cy="539750"/>
          </a:xfrm>
        </p:spPr>
        <p:txBody>
          <a:bodyPr tIns="9144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i="0" kern="1200" cap="all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Pg. #</a:t>
            </a:r>
          </a:p>
        </p:txBody>
      </p:sp>
    </p:spTree>
    <p:extLst>
      <p:ext uri="{BB962C8B-B14F-4D97-AF65-F5344CB8AC3E}">
        <p14:creationId xmlns:p14="http://schemas.microsoft.com/office/powerpoint/2010/main" val="337529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DED6B23-E6AD-4C22-8707-2CE391C778B2}"/>
              </a:ext>
            </a:extLst>
          </p:cNvPr>
          <p:cNvSpPr txBox="1">
            <a:spLocks/>
          </p:cNvSpPr>
          <p:nvPr userDrawn="1"/>
        </p:nvSpPr>
        <p:spPr>
          <a:xfrm>
            <a:off x="729281" y="6304921"/>
            <a:ext cx="610835" cy="261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75FB889-686B-4338-847B-5F002ACE967A}" type="slidenum">
              <a:rPr lang="en-US" sz="1000" b="1" smtClean="0">
                <a:solidFill>
                  <a:schemeClr val="accent3"/>
                </a:solidFill>
                <a:latin typeface="+mn-lt"/>
              </a:rPr>
              <a:pPr algn="l"/>
              <a:t>‹#›</a:t>
            </a:fld>
            <a:endParaRPr lang="en-US" sz="1000" b="1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932F95-AC15-4924-BCBB-F13DE7B6BE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6575" y="6210168"/>
            <a:ext cx="1181100" cy="4511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C0EB9E-ADC4-4F30-A88E-3CCFFED73B0C}"/>
              </a:ext>
            </a:extLst>
          </p:cNvPr>
          <p:cNvSpPr txBox="1"/>
          <p:nvPr userDrawn="1"/>
        </p:nvSpPr>
        <p:spPr>
          <a:xfrm>
            <a:off x="333992" y="6312615"/>
            <a:ext cx="485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Page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7936134-04FA-4BC2-A211-7096C04A6147}"/>
              </a:ext>
            </a:extLst>
          </p:cNvPr>
          <p:cNvSpPr txBox="1">
            <a:spLocks/>
          </p:cNvSpPr>
          <p:nvPr userDrawn="1"/>
        </p:nvSpPr>
        <p:spPr>
          <a:xfrm>
            <a:off x="4038600" y="625316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chemeClr val="tx1"/>
                </a:solidFill>
              </a:rPr>
              <a:t>www.consulttogrow.com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A391D5-CAFD-46D4-95CA-95547F5F766F}"/>
              </a:ext>
            </a:extLst>
          </p:cNvPr>
          <p:cNvGrpSpPr/>
          <p:nvPr userDrawn="1"/>
        </p:nvGrpSpPr>
        <p:grpSpPr>
          <a:xfrm>
            <a:off x="0" y="0"/>
            <a:ext cx="1891862" cy="6096000"/>
            <a:chOff x="11189233" y="0"/>
            <a:chExt cx="3121572" cy="10058400"/>
          </a:xfrm>
        </p:grpSpPr>
        <p:sp>
          <p:nvSpPr>
            <p:cNvPr id="16" name="bg object 17">
              <a:extLst>
                <a:ext uri="{FF2B5EF4-FFF2-40B4-BE49-F238E27FC236}">
                  <a16:creationId xmlns:a16="http://schemas.microsoft.com/office/drawing/2014/main" id="{7E8A02C2-3EF4-4D77-A343-244E2385CBA2}"/>
                </a:ext>
              </a:extLst>
            </p:cNvPr>
            <p:cNvSpPr/>
            <p:nvPr userDrawn="1"/>
          </p:nvSpPr>
          <p:spPr>
            <a:xfrm>
              <a:off x="11189233" y="0"/>
              <a:ext cx="2456815" cy="10058400"/>
            </a:xfrm>
            <a:custGeom>
              <a:avLst/>
              <a:gdLst/>
              <a:ahLst/>
              <a:cxnLst/>
              <a:rect l="l" t="t" r="r" b="b"/>
              <a:pathLst>
                <a:path w="2456815" h="10058400">
                  <a:moveTo>
                    <a:pt x="634504" y="3941432"/>
                  </a:moveTo>
                  <a:lnTo>
                    <a:pt x="632383" y="3930980"/>
                  </a:lnTo>
                  <a:lnTo>
                    <a:pt x="626008" y="3921899"/>
                  </a:lnTo>
                  <a:lnTo>
                    <a:pt x="463689" y="3770782"/>
                  </a:lnTo>
                  <a:lnTo>
                    <a:pt x="449465" y="3763861"/>
                  </a:lnTo>
                  <a:lnTo>
                    <a:pt x="434848" y="3765854"/>
                  </a:lnTo>
                  <a:lnTo>
                    <a:pt x="423430" y="3775202"/>
                  </a:lnTo>
                  <a:lnTo>
                    <a:pt x="418820" y="3790315"/>
                  </a:lnTo>
                  <a:lnTo>
                    <a:pt x="418820" y="4092537"/>
                  </a:lnTo>
                  <a:lnTo>
                    <a:pt x="423430" y="4107675"/>
                  </a:lnTo>
                  <a:lnTo>
                    <a:pt x="434848" y="4117022"/>
                  </a:lnTo>
                  <a:lnTo>
                    <a:pt x="449465" y="4119016"/>
                  </a:lnTo>
                  <a:lnTo>
                    <a:pt x="463689" y="4112069"/>
                  </a:lnTo>
                  <a:lnTo>
                    <a:pt x="626008" y="3960965"/>
                  </a:lnTo>
                  <a:lnTo>
                    <a:pt x="632383" y="3951897"/>
                  </a:lnTo>
                  <a:lnTo>
                    <a:pt x="634504" y="3941432"/>
                  </a:lnTo>
                  <a:close/>
                </a:path>
                <a:path w="2456815" h="10058400">
                  <a:moveTo>
                    <a:pt x="1123327" y="6443002"/>
                  </a:moveTo>
                  <a:lnTo>
                    <a:pt x="1121206" y="6432550"/>
                  </a:lnTo>
                  <a:lnTo>
                    <a:pt x="1114831" y="6423469"/>
                  </a:lnTo>
                  <a:lnTo>
                    <a:pt x="952512" y="6272352"/>
                  </a:lnTo>
                  <a:lnTo>
                    <a:pt x="938288" y="6265430"/>
                  </a:lnTo>
                  <a:lnTo>
                    <a:pt x="923671" y="6267424"/>
                  </a:lnTo>
                  <a:lnTo>
                    <a:pt x="912253" y="6276772"/>
                  </a:lnTo>
                  <a:lnTo>
                    <a:pt x="907643" y="6291885"/>
                  </a:lnTo>
                  <a:lnTo>
                    <a:pt x="907643" y="6594107"/>
                  </a:lnTo>
                  <a:lnTo>
                    <a:pt x="912253" y="6609245"/>
                  </a:lnTo>
                  <a:lnTo>
                    <a:pt x="923671" y="6618579"/>
                  </a:lnTo>
                  <a:lnTo>
                    <a:pt x="938288" y="6620573"/>
                  </a:lnTo>
                  <a:lnTo>
                    <a:pt x="952512" y="6613639"/>
                  </a:lnTo>
                  <a:lnTo>
                    <a:pt x="1114831" y="6462535"/>
                  </a:lnTo>
                  <a:lnTo>
                    <a:pt x="1121206" y="6453467"/>
                  </a:lnTo>
                  <a:lnTo>
                    <a:pt x="1123327" y="6443002"/>
                  </a:lnTo>
                  <a:close/>
                </a:path>
                <a:path w="2456815" h="10058400">
                  <a:moveTo>
                    <a:pt x="1565554" y="4215739"/>
                  </a:moveTo>
                  <a:lnTo>
                    <a:pt x="1560664" y="4199737"/>
                  </a:lnTo>
                  <a:lnTo>
                    <a:pt x="1548574" y="4189831"/>
                  </a:lnTo>
                  <a:lnTo>
                    <a:pt x="1533080" y="4187723"/>
                  </a:lnTo>
                  <a:lnTo>
                    <a:pt x="1518043" y="4195051"/>
                  </a:lnTo>
                  <a:lnTo>
                    <a:pt x="1346174" y="4355058"/>
                  </a:lnTo>
                  <a:lnTo>
                    <a:pt x="1339430" y="4364672"/>
                  </a:lnTo>
                  <a:lnTo>
                    <a:pt x="1337183" y="4375747"/>
                  </a:lnTo>
                  <a:lnTo>
                    <a:pt x="1339430" y="4386821"/>
                  </a:lnTo>
                  <a:lnTo>
                    <a:pt x="1346174" y="4396422"/>
                  </a:lnTo>
                  <a:lnTo>
                    <a:pt x="1518043" y="4556417"/>
                  </a:lnTo>
                  <a:lnTo>
                    <a:pt x="1533080" y="4563757"/>
                  </a:lnTo>
                  <a:lnTo>
                    <a:pt x="1548574" y="4561649"/>
                  </a:lnTo>
                  <a:lnTo>
                    <a:pt x="1560664" y="4551756"/>
                  </a:lnTo>
                  <a:lnTo>
                    <a:pt x="1565554" y="4535741"/>
                  </a:lnTo>
                  <a:lnTo>
                    <a:pt x="1565554" y="4215739"/>
                  </a:lnTo>
                  <a:close/>
                </a:path>
                <a:path w="2456815" h="10058400">
                  <a:moveTo>
                    <a:pt x="1565554" y="3839553"/>
                  </a:moveTo>
                  <a:lnTo>
                    <a:pt x="1043343" y="4325709"/>
                  </a:lnTo>
                  <a:lnTo>
                    <a:pt x="1027531" y="4348200"/>
                  </a:lnTo>
                  <a:lnTo>
                    <a:pt x="1022261" y="4374134"/>
                  </a:lnTo>
                  <a:lnTo>
                    <a:pt x="1022413" y="4374934"/>
                  </a:lnTo>
                  <a:lnTo>
                    <a:pt x="1022261" y="4375734"/>
                  </a:lnTo>
                  <a:lnTo>
                    <a:pt x="1027531" y="4401667"/>
                  </a:lnTo>
                  <a:lnTo>
                    <a:pt x="1043343" y="4424146"/>
                  </a:lnTo>
                  <a:lnTo>
                    <a:pt x="1565554" y="4910302"/>
                  </a:lnTo>
                  <a:lnTo>
                    <a:pt x="1565554" y="4712525"/>
                  </a:lnTo>
                  <a:lnTo>
                    <a:pt x="1548015" y="4672330"/>
                  </a:lnTo>
                  <a:lnTo>
                    <a:pt x="1227582" y="4374934"/>
                  </a:lnTo>
                  <a:lnTo>
                    <a:pt x="1548015" y="4077525"/>
                  </a:lnTo>
                  <a:lnTo>
                    <a:pt x="1555470" y="4069016"/>
                  </a:lnTo>
                  <a:lnTo>
                    <a:pt x="1560969" y="4059263"/>
                  </a:lnTo>
                  <a:lnTo>
                    <a:pt x="1564386" y="4048595"/>
                  </a:lnTo>
                  <a:lnTo>
                    <a:pt x="1565554" y="4037330"/>
                  </a:lnTo>
                  <a:lnTo>
                    <a:pt x="1565554" y="3839553"/>
                  </a:lnTo>
                  <a:close/>
                </a:path>
                <a:path w="2456815" h="10058400">
                  <a:moveTo>
                    <a:pt x="1678736" y="8527250"/>
                  </a:moveTo>
                  <a:lnTo>
                    <a:pt x="1185519" y="8986406"/>
                  </a:lnTo>
                  <a:lnTo>
                    <a:pt x="1170584" y="9007640"/>
                  </a:lnTo>
                  <a:lnTo>
                    <a:pt x="1165606" y="9032126"/>
                  </a:lnTo>
                  <a:lnTo>
                    <a:pt x="1170584" y="9056624"/>
                  </a:lnTo>
                  <a:lnTo>
                    <a:pt x="1185519" y="9077858"/>
                  </a:lnTo>
                  <a:lnTo>
                    <a:pt x="1248194" y="9136215"/>
                  </a:lnTo>
                  <a:lnTo>
                    <a:pt x="1678724" y="9537027"/>
                  </a:lnTo>
                  <a:lnTo>
                    <a:pt x="1678724" y="9474721"/>
                  </a:lnTo>
                  <a:lnTo>
                    <a:pt x="1290180" y="9097264"/>
                  </a:lnTo>
                  <a:lnTo>
                    <a:pt x="1318374" y="9071102"/>
                  </a:lnTo>
                  <a:lnTo>
                    <a:pt x="1678736" y="9405556"/>
                  </a:lnTo>
                  <a:lnTo>
                    <a:pt x="1678736" y="9346057"/>
                  </a:lnTo>
                  <a:lnTo>
                    <a:pt x="1360830" y="9031694"/>
                  </a:lnTo>
                  <a:lnTo>
                    <a:pt x="1662163" y="8752002"/>
                  </a:lnTo>
                  <a:lnTo>
                    <a:pt x="1678736" y="8714041"/>
                  </a:lnTo>
                  <a:lnTo>
                    <a:pt x="1678736" y="8527250"/>
                  </a:lnTo>
                  <a:close/>
                </a:path>
                <a:path w="2456815" h="10058400">
                  <a:moveTo>
                    <a:pt x="1959698" y="1760842"/>
                  </a:moveTo>
                  <a:lnTo>
                    <a:pt x="1917712" y="1721878"/>
                  </a:lnTo>
                  <a:lnTo>
                    <a:pt x="1541500" y="2071077"/>
                  </a:lnTo>
                  <a:lnTo>
                    <a:pt x="1529181" y="2099335"/>
                  </a:lnTo>
                  <a:lnTo>
                    <a:pt x="1529181" y="2161641"/>
                  </a:lnTo>
                  <a:lnTo>
                    <a:pt x="1959698" y="1760842"/>
                  </a:lnTo>
                  <a:close/>
                </a:path>
                <a:path w="2456815" h="10058400">
                  <a:moveTo>
                    <a:pt x="2042350" y="1656753"/>
                  </a:moveTo>
                  <a:lnTo>
                    <a:pt x="2037372" y="1632267"/>
                  </a:lnTo>
                  <a:lnTo>
                    <a:pt x="2022449" y="1611020"/>
                  </a:lnTo>
                  <a:lnTo>
                    <a:pt x="1529245" y="1151864"/>
                  </a:lnTo>
                  <a:lnTo>
                    <a:pt x="1529245" y="1338668"/>
                  </a:lnTo>
                  <a:lnTo>
                    <a:pt x="1545805" y="1376616"/>
                  </a:lnTo>
                  <a:lnTo>
                    <a:pt x="1847126" y="1656308"/>
                  </a:lnTo>
                  <a:lnTo>
                    <a:pt x="1542732" y="1939696"/>
                  </a:lnTo>
                  <a:lnTo>
                    <a:pt x="1537004" y="1946275"/>
                  </a:lnTo>
                  <a:lnTo>
                    <a:pt x="1532775" y="1953793"/>
                  </a:lnTo>
                  <a:lnTo>
                    <a:pt x="1530146" y="1962010"/>
                  </a:lnTo>
                  <a:lnTo>
                    <a:pt x="1529245" y="1970671"/>
                  </a:lnTo>
                  <a:lnTo>
                    <a:pt x="1529245" y="2030171"/>
                  </a:lnTo>
                  <a:lnTo>
                    <a:pt x="1889594" y="1695716"/>
                  </a:lnTo>
                  <a:lnTo>
                    <a:pt x="1959762" y="1760842"/>
                  </a:lnTo>
                  <a:lnTo>
                    <a:pt x="2022449" y="1702473"/>
                  </a:lnTo>
                  <a:lnTo>
                    <a:pt x="2037372" y="1681238"/>
                  </a:lnTo>
                  <a:lnTo>
                    <a:pt x="2042350" y="1656753"/>
                  </a:lnTo>
                  <a:close/>
                </a:path>
                <a:path w="2456815" h="10058400">
                  <a:moveTo>
                    <a:pt x="2046401" y="7832598"/>
                  </a:moveTo>
                  <a:lnTo>
                    <a:pt x="2038121" y="7791882"/>
                  </a:lnTo>
                  <a:lnTo>
                    <a:pt x="2013292" y="7756563"/>
                  </a:lnTo>
                  <a:lnTo>
                    <a:pt x="1193203" y="6993090"/>
                  </a:lnTo>
                  <a:lnTo>
                    <a:pt x="1193076" y="6993280"/>
                  </a:lnTo>
                  <a:lnTo>
                    <a:pt x="1025982" y="6837718"/>
                  </a:lnTo>
                  <a:lnTo>
                    <a:pt x="1338160" y="6547078"/>
                  </a:lnTo>
                  <a:lnTo>
                    <a:pt x="1400860" y="6488722"/>
                  </a:lnTo>
                  <a:lnTo>
                    <a:pt x="1415783" y="6467488"/>
                  </a:lnTo>
                  <a:lnTo>
                    <a:pt x="1420761" y="6443002"/>
                  </a:lnTo>
                  <a:lnTo>
                    <a:pt x="1415783" y="6418516"/>
                  </a:lnTo>
                  <a:lnTo>
                    <a:pt x="1400860" y="6397269"/>
                  </a:lnTo>
                  <a:lnTo>
                    <a:pt x="1296187" y="6299835"/>
                  </a:lnTo>
                  <a:lnTo>
                    <a:pt x="1296187" y="6508128"/>
                  </a:lnTo>
                  <a:lnTo>
                    <a:pt x="983589" y="6798259"/>
                  </a:lnTo>
                  <a:lnTo>
                    <a:pt x="978408" y="6793446"/>
                  </a:lnTo>
                  <a:lnTo>
                    <a:pt x="977188" y="6791693"/>
                  </a:lnTo>
                  <a:lnTo>
                    <a:pt x="955763" y="6771754"/>
                  </a:lnTo>
                  <a:lnTo>
                    <a:pt x="1267993" y="6481966"/>
                  </a:lnTo>
                  <a:lnTo>
                    <a:pt x="1296187" y="6508128"/>
                  </a:lnTo>
                  <a:lnTo>
                    <a:pt x="1296187" y="6299835"/>
                  </a:lnTo>
                  <a:lnTo>
                    <a:pt x="1225524" y="6234049"/>
                  </a:lnTo>
                  <a:lnTo>
                    <a:pt x="1225524" y="6442557"/>
                  </a:lnTo>
                  <a:lnTo>
                    <a:pt x="921143" y="6725945"/>
                  </a:lnTo>
                  <a:lnTo>
                    <a:pt x="915390" y="6732511"/>
                  </a:lnTo>
                  <a:lnTo>
                    <a:pt x="914768" y="6733591"/>
                  </a:lnTo>
                  <a:lnTo>
                    <a:pt x="602589" y="6442964"/>
                  </a:lnTo>
                  <a:lnTo>
                    <a:pt x="915403" y="6151753"/>
                  </a:lnTo>
                  <a:lnTo>
                    <a:pt x="917155" y="6154826"/>
                  </a:lnTo>
                  <a:lnTo>
                    <a:pt x="924204" y="6162865"/>
                  </a:lnTo>
                  <a:lnTo>
                    <a:pt x="1225524" y="6442557"/>
                  </a:lnTo>
                  <a:lnTo>
                    <a:pt x="1225524" y="6234049"/>
                  </a:lnTo>
                  <a:lnTo>
                    <a:pt x="977328" y="6002998"/>
                  </a:lnTo>
                  <a:lnTo>
                    <a:pt x="977188" y="6002782"/>
                  </a:lnTo>
                  <a:lnTo>
                    <a:pt x="775335" y="5814873"/>
                  </a:lnTo>
                  <a:lnTo>
                    <a:pt x="977188" y="5626963"/>
                  </a:lnTo>
                  <a:lnTo>
                    <a:pt x="977798" y="5626100"/>
                  </a:lnTo>
                  <a:lnTo>
                    <a:pt x="1335684" y="5292903"/>
                  </a:lnTo>
                  <a:lnTo>
                    <a:pt x="1398384" y="5234546"/>
                  </a:lnTo>
                  <a:lnTo>
                    <a:pt x="1413306" y="5213312"/>
                  </a:lnTo>
                  <a:lnTo>
                    <a:pt x="1418285" y="5188826"/>
                  </a:lnTo>
                  <a:lnTo>
                    <a:pt x="1413306" y="5164340"/>
                  </a:lnTo>
                  <a:lnTo>
                    <a:pt x="1398384" y="5143093"/>
                  </a:lnTo>
                  <a:lnTo>
                    <a:pt x="977684" y="4751451"/>
                  </a:lnTo>
                  <a:lnTo>
                    <a:pt x="977188" y="4750740"/>
                  </a:lnTo>
                  <a:lnTo>
                    <a:pt x="534492" y="4338625"/>
                  </a:lnTo>
                  <a:lnTo>
                    <a:pt x="849325" y="4045521"/>
                  </a:lnTo>
                  <a:lnTo>
                    <a:pt x="912025" y="3987165"/>
                  </a:lnTo>
                  <a:lnTo>
                    <a:pt x="926947" y="3965930"/>
                  </a:lnTo>
                  <a:lnTo>
                    <a:pt x="931926" y="3941445"/>
                  </a:lnTo>
                  <a:lnTo>
                    <a:pt x="926947" y="3916959"/>
                  </a:lnTo>
                  <a:lnTo>
                    <a:pt x="912025" y="3895712"/>
                  </a:lnTo>
                  <a:lnTo>
                    <a:pt x="807351" y="3798278"/>
                  </a:lnTo>
                  <a:lnTo>
                    <a:pt x="807351" y="4006570"/>
                  </a:lnTo>
                  <a:lnTo>
                    <a:pt x="498170" y="4293540"/>
                  </a:lnTo>
                  <a:lnTo>
                    <a:pt x="493217" y="4286466"/>
                  </a:lnTo>
                  <a:lnTo>
                    <a:pt x="471335" y="4266108"/>
                  </a:lnTo>
                  <a:lnTo>
                    <a:pt x="779157" y="3980408"/>
                  </a:lnTo>
                  <a:lnTo>
                    <a:pt x="807351" y="4006570"/>
                  </a:lnTo>
                  <a:lnTo>
                    <a:pt x="807351" y="3798278"/>
                  </a:lnTo>
                  <a:lnTo>
                    <a:pt x="736688" y="3732504"/>
                  </a:lnTo>
                  <a:lnTo>
                    <a:pt x="736688" y="3941000"/>
                  </a:lnTo>
                  <a:lnTo>
                    <a:pt x="432308" y="4224388"/>
                  </a:lnTo>
                  <a:lnTo>
                    <a:pt x="429704" y="4227360"/>
                  </a:lnTo>
                  <a:lnTo>
                    <a:pt x="123050" y="3941876"/>
                  </a:lnTo>
                  <a:lnTo>
                    <a:pt x="430453" y="3655707"/>
                  </a:lnTo>
                  <a:lnTo>
                    <a:pt x="435368" y="3661308"/>
                  </a:lnTo>
                  <a:lnTo>
                    <a:pt x="736688" y="3941000"/>
                  </a:lnTo>
                  <a:lnTo>
                    <a:pt x="736688" y="3732504"/>
                  </a:lnTo>
                  <a:lnTo>
                    <a:pt x="528129" y="3538347"/>
                  </a:lnTo>
                  <a:lnTo>
                    <a:pt x="900747" y="3191446"/>
                  </a:lnTo>
                  <a:lnTo>
                    <a:pt x="1394040" y="2732379"/>
                  </a:lnTo>
                  <a:lnTo>
                    <a:pt x="1408963" y="2711145"/>
                  </a:lnTo>
                  <a:lnTo>
                    <a:pt x="1413941" y="2686659"/>
                  </a:lnTo>
                  <a:lnTo>
                    <a:pt x="1408963" y="2662174"/>
                  </a:lnTo>
                  <a:lnTo>
                    <a:pt x="1394040" y="2640927"/>
                  </a:lnTo>
                  <a:lnTo>
                    <a:pt x="900823" y="2181771"/>
                  </a:lnTo>
                  <a:lnTo>
                    <a:pt x="674204" y="1970976"/>
                  </a:lnTo>
                  <a:lnTo>
                    <a:pt x="910043" y="1751418"/>
                  </a:lnTo>
                  <a:lnTo>
                    <a:pt x="924966" y="1730184"/>
                  </a:lnTo>
                  <a:lnTo>
                    <a:pt x="929944" y="1705698"/>
                  </a:lnTo>
                  <a:lnTo>
                    <a:pt x="924966" y="1681213"/>
                  </a:lnTo>
                  <a:lnTo>
                    <a:pt x="910043" y="1659966"/>
                  </a:lnTo>
                  <a:lnTo>
                    <a:pt x="578815" y="1351622"/>
                  </a:lnTo>
                  <a:lnTo>
                    <a:pt x="1159967" y="810602"/>
                  </a:lnTo>
                  <a:lnTo>
                    <a:pt x="1160081" y="810768"/>
                  </a:lnTo>
                  <a:lnTo>
                    <a:pt x="1980158" y="47307"/>
                  </a:lnTo>
                  <a:lnTo>
                    <a:pt x="2004987" y="11988"/>
                  </a:lnTo>
                  <a:lnTo>
                    <a:pt x="2007425" y="0"/>
                  </a:lnTo>
                  <a:lnTo>
                    <a:pt x="612521" y="0"/>
                  </a:lnTo>
                  <a:lnTo>
                    <a:pt x="466966" y="12"/>
                  </a:lnTo>
                  <a:lnTo>
                    <a:pt x="466966" y="165747"/>
                  </a:lnTo>
                  <a:lnTo>
                    <a:pt x="466966" y="1247482"/>
                  </a:lnTo>
                  <a:lnTo>
                    <a:pt x="416839" y="1200810"/>
                  </a:lnTo>
                  <a:lnTo>
                    <a:pt x="0" y="812914"/>
                  </a:lnTo>
                  <a:lnTo>
                    <a:pt x="0" y="1588719"/>
                  </a:lnTo>
                  <a:lnTo>
                    <a:pt x="0" y="1822678"/>
                  </a:lnTo>
                  <a:lnTo>
                    <a:pt x="0" y="2598470"/>
                  </a:lnTo>
                  <a:lnTo>
                    <a:pt x="416775" y="2210498"/>
                  </a:lnTo>
                  <a:lnTo>
                    <a:pt x="483984" y="2148065"/>
                  </a:lnTo>
                  <a:lnTo>
                    <a:pt x="483984" y="2569680"/>
                  </a:lnTo>
                  <a:lnTo>
                    <a:pt x="483984" y="2803626"/>
                  </a:lnTo>
                  <a:lnTo>
                    <a:pt x="483984" y="3497237"/>
                  </a:lnTo>
                  <a:lnTo>
                    <a:pt x="418807" y="3436556"/>
                  </a:lnTo>
                  <a:lnTo>
                    <a:pt x="0" y="3046666"/>
                  </a:lnTo>
                  <a:lnTo>
                    <a:pt x="0" y="3827310"/>
                  </a:lnTo>
                  <a:lnTo>
                    <a:pt x="0" y="4056430"/>
                  </a:lnTo>
                  <a:lnTo>
                    <a:pt x="0" y="4837074"/>
                  </a:lnTo>
                  <a:lnTo>
                    <a:pt x="483984" y="4386516"/>
                  </a:lnTo>
                  <a:lnTo>
                    <a:pt x="483984" y="5076355"/>
                  </a:lnTo>
                  <a:lnTo>
                    <a:pt x="483984" y="7342302"/>
                  </a:lnTo>
                  <a:lnTo>
                    <a:pt x="500062" y="7327341"/>
                  </a:lnTo>
                  <a:lnTo>
                    <a:pt x="500062" y="7638085"/>
                  </a:lnTo>
                  <a:lnTo>
                    <a:pt x="500062" y="8027098"/>
                  </a:lnTo>
                  <a:lnTo>
                    <a:pt x="500062" y="8732431"/>
                  </a:lnTo>
                  <a:lnTo>
                    <a:pt x="466953" y="8701595"/>
                  </a:lnTo>
                  <a:lnTo>
                    <a:pt x="466953" y="9477413"/>
                  </a:lnTo>
                  <a:lnTo>
                    <a:pt x="466953" y="9711360"/>
                  </a:lnTo>
                  <a:lnTo>
                    <a:pt x="466953" y="10058400"/>
                  </a:lnTo>
                  <a:lnTo>
                    <a:pt x="856195" y="10058400"/>
                  </a:lnTo>
                  <a:lnTo>
                    <a:pt x="927519" y="10058400"/>
                  </a:lnTo>
                  <a:lnTo>
                    <a:pt x="927696" y="10058400"/>
                  </a:lnTo>
                  <a:lnTo>
                    <a:pt x="1377010" y="9640113"/>
                  </a:lnTo>
                  <a:lnTo>
                    <a:pt x="1391932" y="9618878"/>
                  </a:lnTo>
                  <a:lnTo>
                    <a:pt x="1396911" y="9594393"/>
                  </a:lnTo>
                  <a:lnTo>
                    <a:pt x="1391932" y="9569894"/>
                  </a:lnTo>
                  <a:lnTo>
                    <a:pt x="1377010" y="9548660"/>
                  </a:lnTo>
                  <a:lnTo>
                    <a:pt x="883805" y="9089504"/>
                  </a:lnTo>
                  <a:lnTo>
                    <a:pt x="814057" y="9024760"/>
                  </a:lnTo>
                  <a:lnTo>
                    <a:pt x="1193076" y="8671916"/>
                  </a:lnTo>
                  <a:lnTo>
                    <a:pt x="1193203" y="8672093"/>
                  </a:lnTo>
                  <a:lnTo>
                    <a:pt x="2013292" y="7908633"/>
                  </a:lnTo>
                  <a:lnTo>
                    <a:pt x="2038121" y="7873327"/>
                  </a:lnTo>
                  <a:lnTo>
                    <a:pt x="2046401" y="7832598"/>
                  </a:lnTo>
                  <a:close/>
                </a:path>
                <a:path w="2456815" h="10058400">
                  <a:moveTo>
                    <a:pt x="2456561" y="3347669"/>
                  </a:moveTo>
                  <a:lnTo>
                    <a:pt x="2453195" y="3331070"/>
                  </a:lnTo>
                  <a:lnTo>
                    <a:pt x="2443073" y="3316655"/>
                  </a:lnTo>
                  <a:lnTo>
                    <a:pt x="2108631" y="3005315"/>
                  </a:lnTo>
                  <a:lnTo>
                    <a:pt x="2108631" y="3131972"/>
                  </a:lnTo>
                  <a:lnTo>
                    <a:pt x="2325205" y="3348317"/>
                  </a:lnTo>
                  <a:lnTo>
                    <a:pt x="2119858" y="3538905"/>
                  </a:lnTo>
                  <a:lnTo>
                    <a:pt x="2115070" y="3544366"/>
                  </a:lnTo>
                  <a:lnTo>
                    <a:pt x="2111552" y="3550615"/>
                  </a:lnTo>
                  <a:lnTo>
                    <a:pt x="2109368" y="3557447"/>
                  </a:lnTo>
                  <a:lnTo>
                    <a:pt x="2108631" y="3564648"/>
                  </a:lnTo>
                  <a:lnTo>
                    <a:pt x="2108631" y="3691305"/>
                  </a:lnTo>
                  <a:lnTo>
                    <a:pt x="2443073" y="3379965"/>
                  </a:lnTo>
                  <a:lnTo>
                    <a:pt x="2453195" y="3365563"/>
                  </a:lnTo>
                  <a:lnTo>
                    <a:pt x="2456561" y="3348964"/>
                  </a:lnTo>
                  <a:lnTo>
                    <a:pt x="2456421" y="3348317"/>
                  </a:lnTo>
                  <a:lnTo>
                    <a:pt x="2456561" y="33476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bg object 18">
              <a:extLst>
                <a:ext uri="{FF2B5EF4-FFF2-40B4-BE49-F238E27FC236}">
                  <a16:creationId xmlns:a16="http://schemas.microsoft.com/office/drawing/2014/main" id="{F3D3DAD7-615F-4CF2-BA7C-5B4B9DF01760}"/>
                </a:ext>
              </a:extLst>
            </p:cNvPr>
            <p:cNvSpPr/>
            <p:nvPr userDrawn="1"/>
          </p:nvSpPr>
          <p:spPr>
            <a:xfrm>
              <a:off x="12997586" y="5176712"/>
              <a:ext cx="141036" cy="2322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bg object 19">
              <a:extLst>
                <a:ext uri="{FF2B5EF4-FFF2-40B4-BE49-F238E27FC236}">
                  <a16:creationId xmlns:a16="http://schemas.microsoft.com/office/drawing/2014/main" id="{D2C7EA6A-03C7-4B29-99B2-A867359AA980}"/>
                </a:ext>
              </a:extLst>
            </p:cNvPr>
            <p:cNvSpPr/>
            <p:nvPr userDrawn="1"/>
          </p:nvSpPr>
          <p:spPr>
            <a:xfrm>
              <a:off x="12997625" y="4962677"/>
              <a:ext cx="1313180" cy="1737360"/>
            </a:xfrm>
            <a:custGeom>
              <a:avLst/>
              <a:gdLst/>
              <a:ahLst/>
              <a:cxnLst/>
              <a:rect l="l" t="t" r="r" b="b"/>
              <a:pathLst>
                <a:path w="1313180" h="1737359">
                  <a:moveTo>
                    <a:pt x="335521" y="330161"/>
                  </a:moveTo>
                  <a:lnTo>
                    <a:pt x="332270" y="314147"/>
                  </a:lnTo>
                  <a:lnTo>
                    <a:pt x="322516" y="300253"/>
                  </a:lnTo>
                  <a:lnTo>
                    <a:pt x="0" y="0"/>
                  </a:lnTo>
                  <a:lnTo>
                    <a:pt x="0" y="122161"/>
                  </a:lnTo>
                  <a:lnTo>
                    <a:pt x="208711" y="330657"/>
                  </a:lnTo>
                  <a:lnTo>
                    <a:pt x="10833" y="514324"/>
                  </a:lnTo>
                  <a:lnTo>
                    <a:pt x="6223" y="519582"/>
                  </a:lnTo>
                  <a:lnTo>
                    <a:pt x="2819" y="525602"/>
                  </a:lnTo>
                  <a:lnTo>
                    <a:pt x="711" y="532193"/>
                  </a:lnTo>
                  <a:lnTo>
                    <a:pt x="0" y="539140"/>
                  </a:lnTo>
                  <a:lnTo>
                    <a:pt x="0" y="661301"/>
                  </a:lnTo>
                  <a:lnTo>
                    <a:pt x="322516" y="361048"/>
                  </a:lnTo>
                  <a:lnTo>
                    <a:pt x="332270" y="347167"/>
                  </a:lnTo>
                  <a:lnTo>
                    <a:pt x="335521" y="331152"/>
                  </a:lnTo>
                  <a:lnTo>
                    <a:pt x="335419" y="330657"/>
                  </a:lnTo>
                  <a:lnTo>
                    <a:pt x="335521" y="330161"/>
                  </a:lnTo>
                  <a:close/>
                </a:path>
                <a:path w="1313180" h="1737359">
                  <a:moveTo>
                    <a:pt x="1313167" y="1250632"/>
                  </a:moveTo>
                  <a:lnTo>
                    <a:pt x="1308392" y="1227124"/>
                  </a:lnTo>
                  <a:lnTo>
                    <a:pt x="1294066" y="1206728"/>
                  </a:lnTo>
                  <a:lnTo>
                    <a:pt x="820623" y="765975"/>
                  </a:lnTo>
                  <a:lnTo>
                    <a:pt x="820623" y="945273"/>
                  </a:lnTo>
                  <a:lnTo>
                    <a:pt x="836510" y="981722"/>
                  </a:lnTo>
                  <a:lnTo>
                    <a:pt x="1127023" y="1251356"/>
                  </a:lnTo>
                  <a:lnTo>
                    <a:pt x="836510" y="1520990"/>
                  </a:lnTo>
                  <a:lnTo>
                    <a:pt x="829741" y="1528711"/>
                  </a:lnTo>
                  <a:lnTo>
                    <a:pt x="824763" y="1537550"/>
                  </a:lnTo>
                  <a:lnTo>
                    <a:pt x="821677" y="1547228"/>
                  </a:lnTo>
                  <a:lnTo>
                    <a:pt x="820623" y="1557426"/>
                  </a:lnTo>
                  <a:lnTo>
                    <a:pt x="820623" y="1736737"/>
                  </a:lnTo>
                  <a:lnTo>
                    <a:pt x="1294066" y="1295971"/>
                  </a:lnTo>
                  <a:lnTo>
                    <a:pt x="1308392" y="1275588"/>
                  </a:lnTo>
                  <a:lnTo>
                    <a:pt x="1313167" y="1252080"/>
                  </a:lnTo>
                  <a:lnTo>
                    <a:pt x="1313014" y="1251369"/>
                  </a:lnTo>
                  <a:lnTo>
                    <a:pt x="1313167" y="12506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bg object 20">
              <a:extLst>
                <a:ext uri="{FF2B5EF4-FFF2-40B4-BE49-F238E27FC236}">
                  <a16:creationId xmlns:a16="http://schemas.microsoft.com/office/drawing/2014/main" id="{1AFE6ED5-E343-4969-9C22-7E1556C6659A}"/>
                </a:ext>
              </a:extLst>
            </p:cNvPr>
            <p:cNvSpPr/>
            <p:nvPr userDrawn="1"/>
          </p:nvSpPr>
          <p:spPr>
            <a:xfrm>
              <a:off x="13763726" y="7700236"/>
              <a:ext cx="126409" cy="2081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bg object 21">
              <a:extLst>
                <a:ext uri="{FF2B5EF4-FFF2-40B4-BE49-F238E27FC236}">
                  <a16:creationId xmlns:a16="http://schemas.microsoft.com/office/drawing/2014/main" id="{E1E45213-FC7F-4E02-9464-3719ED10348B}"/>
                </a:ext>
              </a:extLst>
            </p:cNvPr>
            <p:cNvSpPr/>
            <p:nvPr userDrawn="1"/>
          </p:nvSpPr>
          <p:spPr>
            <a:xfrm>
              <a:off x="13763752" y="7508405"/>
              <a:ext cx="300990" cy="593090"/>
            </a:xfrm>
            <a:custGeom>
              <a:avLst/>
              <a:gdLst/>
              <a:ahLst/>
              <a:cxnLst/>
              <a:rect l="l" t="t" r="r" b="b"/>
              <a:pathLst>
                <a:path w="300990" h="593090">
                  <a:moveTo>
                    <a:pt x="300723" y="295897"/>
                  </a:moveTo>
                  <a:lnTo>
                    <a:pt x="297802" y="281546"/>
                  </a:lnTo>
                  <a:lnTo>
                    <a:pt x="289052" y="269087"/>
                  </a:lnTo>
                  <a:lnTo>
                    <a:pt x="0" y="0"/>
                  </a:lnTo>
                  <a:lnTo>
                    <a:pt x="0" y="117906"/>
                  </a:lnTo>
                  <a:lnTo>
                    <a:pt x="3517" y="125971"/>
                  </a:lnTo>
                  <a:lnTo>
                    <a:pt x="187071" y="296341"/>
                  </a:lnTo>
                  <a:lnTo>
                    <a:pt x="3517" y="466699"/>
                  </a:lnTo>
                  <a:lnTo>
                    <a:pt x="0" y="474764"/>
                  </a:lnTo>
                  <a:lnTo>
                    <a:pt x="0" y="592683"/>
                  </a:lnTo>
                  <a:lnTo>
                    <a:pt x="289052" y="323583"/>
                  </a:lnTo>
                  <a:lnTo>
                    <a:pt x="297802" y="311137"/>
                  </a:lnTo>
                  <a:lnTo>
                    <a:pt x="300723" y="296786"/>
                  </a:lnTo>
                  <a:lnTo>
                    <a:pt x="300621" y="296341"/>
                  </a:lnTo>
                  <a:lnTo>
                    <a:pt x="300723" y="2958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4FD2ABF-31AD-4604-B154-8F268A696D34}"/>
              </a:ext>
            </a:extLst>
          </p:cNvPr>
          <p:cNvSpPr/>
          <p:nvPr/>
        </p:nvSpPr>
        <p:spPr>
          <a:xfrm>
            <a:off x="6096000" y="0"/>
            <a:ext cx="6096000" cy="609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17A1BF4-E024-4708-B41D-179360E687FD}"/>
              </a:ext>
            </a:extLst>
          </p:cNvPr>
          <p:cNvGrpSpPr/>
          <p:nvPr/>
        </p:nvGrpSpPr>
        <p:grpSpPr>
          <a:xfrm>
            <a:off x="6096000" y="0"/>
            <a:ext cx="1476497" cy="6096000"/>
            <a:chOff x="0" y="0"/>
            <a:chExt cx="2436266" cy="10058590"/>
          </a:xfrm>
        </p:grpSpPr>
        <p:sp>
          <p:nvSpPr>
            <p:cNvPr id="44" name="object 4">
              <a:extLst>
                <a:ext uri="{FF2B5EF4-FFF2-40B4-BE49-F238E27FC236}">
                  <a16:creationId xmlns:a16="http://schemas.microsoft.com/office/drawing/2014/main" id="{9593B253-32BA-40D3-A14B-856335B3C02F}"/>
                </a:ext>
              </a:extLst>
            </p:cNvPr>
            <p:cNvSpPr/>
            <p:nvPr userDrawn="1"/>
          </p:nvSpPr>
          <p:spPr>
            <a:xfrm>
              <a:off x="887298" y="5938113"/>
              <a:ext cx="513715" cy="1010285"/>
            </a:xfrm>
            <a:custGeom>
              <a:avLst/>
              <a:gdLst/>
              <a:ahLst/>
              <a:cxnLst/>
              <a:rect l="l" t="t" r="r" b="b"/>
              <a:pathLst>
                <a:path w="513715" h="1010284">
                  <a:moveTo>
                    <a:pt x="215709" y="504888"/>
                  </a:moveTo>
                  <a:lnTo>
                    <a:pt x="213575" y="494436"/>
                  </a:lnTo>
                  <a:lnTo>
                    <a:pt x="207200" y="485355"/>
                  </a:lnTo>
                  <a:lnTo>
                    <a:pt x="44881" y="334238"/>
                  </a:lnTo>
                  <a:lnTo>
                    <a:pt x="30670" y="327317"/>
                  </a:lnTo>
                  <a:lnTo>
                    <a:pt x="16052" y="329311"/>
                  </a:lnTo>
                  <a:lnTo>
                    <a:pt x="4622" y="338658"/>
                  </a:lnTo>
                  <a:lnTo>
                    <a:pt x="12" y="353771"/>
                  </a:lnTo>
                  <a:lnTo>
                    <a:pt x="12" y="656005"/>
                  </a:lnTo>
                  <a:lnTo>
                    <a:pt x="4622" y="671131"/>
                  </a:lnTo>
                  <a:lnTo>
                    <a:pt x="16052" y="680478"/>
                  </a:lnTo>
                  <a:lnTo>
                    <a:pt x="30670" y="682472"/>
                  </a:lnTo>
                  <a:lnTo>
                    <a:pt x="44881" y="675538"/>
                  </a:lnTo>
                  <a:lnTo>
                    <a:pt x="207200" y="524421"/>
                  </a:lnTo>
                  <a:lnTo>
                    <a:pt x="213575" y="515353"/>
                  </a:lnTo>
                  <a:lnTo>
                    <a:pt x="215709" y="504888"/>
                  </a:lnTo>
                  <a:close/>
                </a:path>
                <a:path w="513715" h="1010284">
                  <a:moveTo>
                    <a:pt x="430542" y="608977"/>
                  </a:moveTo>
                  <a:lnTo>
                    <a:pt x="388569" y="570014"/>
                  </a:lnTo>
                  <a:lnTo>
                    <a:pt x="12344" y="919213"/>
                  </a:lnTo>
                  <a:lnTo>
                    <a:pt x="12" y="947483"/>
                  </a:lnTo>
                  <a:lnTo>
                    <a:pt x="12" y="1009777"/>
                  </a:lnTo>
                  <a:lnTo>
                    <a:pt x="430542" y="608977"/>
                  </a:lnTo>
                  <a:close/>
                </a:path>
                <a:path w="513715" h="1010284">
                  <a:moveTo>
                    <a:pt x="513130" y="504888"/>
                  </a:moveTo>
                  <a:lnTo>
                    <a:pt x="508152" y="480402"/>
                  </a:lnTo>
                  <a:lnTo>
                    <a:pt x="493229" y="459155"/>
                  </a:lnTo>
                  <a:lnTo>
                    <a:pt x="25" y="0"/>
                  </a:lnTo>
                  <a:lnTo>
                    <a:pt x="25" y="186791"/>
                  </a:lnTo>
                  <a:lnTo>
                    <a:pt x="16573" y="224751"/>
                  </a:lnTo>
                  <a:lnTo>
                    <a:pt x="317906" y="504431"/>
                  </a:lnTo>
                  <a:lnTo>
                    <a:pt x="13500" y="787819"/>
                  </a:lnTo>
                  <a:lnTo>
                    <a:pt x="7759" y="794397"/>
                  </a:lnTo>
                  <a:lnTo>
                    <a:pt x="3517" y="801916"/>
                  </a:lnTo>
                  <a:lnTo>
                    <a:pt x="901" y="810145"/>
                  </a:lnTo>
                  <a:lnTo>
                    <a:pt x="0" y="818807"/>
                  </a:lnTo>
                  <a:lnTo>
                    <a:pt x="0" y="878306"/>
                  </a:lnTo>
                  <a:lnTo>
                    <a:pt x="360362" y="543839"/>
                  </a:lnTo>
                  <a:lnTo>
                    <a:pt x="388569" y="570014"/>
                  </a:lnTo>
                  <a:lnTo>
                    <a:pt x="430542" y="608965"/>
                  </a:lnTo>
                  <a:lnTo>
                    <a:pt x="493229" y="550608"/>
                  </a:lnTo>
                  <a:lnTo>
                    <a:pt x="508152" y="529374"/>
                  </a:lnTo>
                  <a:lnTo>
                    <a:pt x="513130" y="504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5">
              <a:extLst>
                <a:ext uri="{FF2B5EF4-FFF2-40B4-BE49-F238E27FC236}">
                  <a16:creationId xmlns:a16="http://schemas.microsoft.com/office/drawing/2014/main" id="{301D204D-E9DA-42D3-9088-EBFF8C666A74}"/>
                </a:ext>
              </a:extLst>
            </p:cNvPr>
            <p:cNvSpPr/>
            <p:nvPr userDrawn="1"/>
          </p:nvSpPr>
          <p:spPr>
            <a:xfrm>
              <a:off x="0" y="0"/>
              <a:ext cx="493395" cy="10058400"/>
            </a:xfrm>
            <a:custGeom>
              <a:avLst/>
              <a:gdLst/>
              <a:ahLst/>
              <a:cxnLst/>
              <a:rect l="l" t="t" r="r" b="b"/>
              <a:pathLst>
                <a:path w="493395" h="10058400">
                  <a:moveTo>
                    <a:pt x="0" y="10058400"/>
                  </a:moveTo>
                  <a:lnTo>
                    <a:pt x="0" y="0"/>
                  </a:lnTo>
                  <a:lnTo>
                    <a:pt x="492798" y="0"/>
                  </a:lnTo>
                  <a:lnTo>
                    <a:pt x="492798" y="10058400"/>
                  </a:lnTo>
                  <a:lnTo>
                    <a:pt x="0" y="10058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6">
              <a:extLst>
                <a:ext uri="{FF2B5EF4-FFF2-40B4-BE49-F238E27FC236}">
                  <a16:creationId xmlns:a16="http://schemas.microsoft.com/office/drawing/2014/main" id="{2EDF35CB-1D7E-494C-9BF0-4EE90767228D}"/>
                </a:ext>
              </a:extLst>
            </p:cNvPr>
            <p:cNvSpPr/>
            <p:nvPr userDrawn="1"/>
          </p:nvSpPr>
          <p:spPr>
            <a:xfrm>
              <a:off x="2088286" y="3005315"/>
              <a:ext cx="347980" cy="686435"/>
            </a:xfrm>
            <a:custGeom>
              <a:avLst/>
              <a:gdLst/>
              <a:ahLst/>
              <a:cxnLst/>
              <a:rect l="l" t="t" r="r" b="b"/>
              <a:pathLst>
                <a:path w="347980" h="686435">
                  <a:moveTo>
                    <a:pt x="347929" y="342353"/>
                  </a:moveTo>
                  <a:lnTo>
                    <a:pt x="344563" y="325755"/>
                  </a:lnTo>
                  <a:lnTo>
                    <a:pt x="334441" y="311340"/>
                  </a:lnTo>
                  <a:lnTo>
                    <a:pt x="0" y="0"/>
                  </a:lnTo>
                  <a:lnTo>
                    <a:pt x="0" y="126657"/>
                  </a:lnTo>
                  <a:lnTo>
                    <a:pt x="216585" y="343001"/>
                  </a:lnTo>
                  <a:lnTo>
                    <a:pt x="11226" y="533603"/>
                  </a:lnTo>
                  <a:lnTo>
                    <a:pt x="6438" y="539064"/>
                  </a:lnTo>
                  <a:lnTo>
                    <a:pt x="2921" y="545299"/>
                  </a:lnTo>
                  <a:lnTo>
                    <a:pt x="736" y="552132"/>
                  </a:lnTo>
                  <a:lnTo>
                    <a:pt x="0" y="559333"/>
                  </a:lnTo>
                  <a:lnTo>
                    <a:pt x="0" y="686003"/>
                  </a:lnTo>
                  <a:lnTo>
                    <a:pt x="334441" y="374650"/>
                  </a:lnTo>
                  <a:lnTo>
                    <a:pt x="344563" y="360260"/>
                  </a:lnTo>
                  <a:lnTo>
                    <a:pt x="347929" y="343649"/>
                  </a:lnTo>
                  <a:lnTo>
                    <a:pt x="347789" y="343001"/>
                  </a:lnTo>
                  <a:lnTo>
                    <a:pt x="347929" y="3423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7">
              <a:extLst>
                <a:ext uri="{FF2B5EF4-FFF2-40B4-BE49-F238E27FC236}">
                  <a16:creationId xmlns:a16="http://schemas.microsoft.com/office/drawing/2014/main" id="{98A9EBCE-5625-4990-A07A-A590719E3552}"/>
                </a:ext>
              </a:extLst>
            </p:cNvPr>
            <p:cNvSpPr/>
            <p:nvPr userDrawn="1"/>
          </p:nvSpPr>
          <p:spPr>
            <a:xfrm>
              <a:off x="884834" y="4683937"/>
              <a:ext cx="513715" cy="1010285"/>
            </a:xfrm>
            <a:custGeom>
              <a:avLst/>
              <a:gdLst/>
              <a:ahLst/>
              <a:cxnLst/>
              <a:rect l="l" t="t" r="r" b="b"/>
              <a:pathLst>
                <a:path w="513715" h="1010285">
                  <a:moveTo>
                    <a:pt x="215709" y="504875"/>
                  </a:moveTo>
                  <a:lnTo>
                    <a:pt x="213575" y="494423"/>
                  </a:lnTo>
                  <a:lnTo>
                    <a:pt x="207200" y="485343"/>
                  </a:lnTo>
                  <a:lnTo>
                    <a:pt x="44881" y="334225"/>
                  </a:lnTo>
                  <a:lnTo>
                    <a:pt x="30670" y="327304"/>
                  </a:lnTo>
                  <a:lnTo>
                    <a:pt x="16040" y="329298"/>
                  </a:lnTo>
                  <a:lnTo>
                    <a:pt x="4622" y="338645"/>
                  </a:lnTo>
                  <a:lnTo>
                    <a:pt x="12" y="353758"/>
                  </a:lnTo>
                  <a:lnTo>
                    <a:pt x="12" y="655980"/>
                  </a:lnTo>
                  <a:lnTo>
                    <a:pt x="4622" y="671118"/>
                  </a:lnTo>
                  <a:lnTo>
                    <a:pt x="16040" y="680453"/>
                  </a:lnTo>
                  <a:lnTo>
                    <a:pt x="30670" y="682447"/>
                  </a:lnTo>
                  <a:lnTo>
                    <a:pt x="44881" y="675513"/>
                  </a:lnTo>
                  <a:lnTo>
                    <a:pt x="207200" y="524408"/>
                  </a:lnTo>
                  <a:lnTo>
                    <a:pt x="213575" y="515340"/>
                  </a:lnTo>
                  <a:lnTo>
                    <a:pt x="215709" y="504875"/>
                  </a:lnTo>
                  <a:close/>
                </a:path>
                <a:path w="513715" h="1010285">
                  <a:moveTo>
                    <a:pt x="513130" y="504875"/>
                  </a:moveTo>
                  <a:lnTo>
                    <a:pt x="508152" y="480390"/>
                  </a:lnTo>
                  <a:lnTo>
                    <a:pt x="493229" y="459143"/>
                  </a:lnTo>
                  <a:lnTo>
                    <a:pt x="25" y="0"/>
                  </a:lnTo>
                  <a:lnTo>
                    <a:pt x="25" y="186791"/>
                  </a:lnTo>
                  <a:lnTo>
                    <a:pt x="16573" y="224751"/>
                  </a:lnTo>
                  <a:lnTo>
                    <a:pt x="317893" y="504431"/>
                  </a:lnTo>
                  <a:lnTo>
                    <a:pt x="13500" y="787806"/>
                  </a:lnTo>
                  <a:lnTo>
                    <a:pt x="7759" y="794385"/>
                  </a:lnTo>
                  <a:lnTo>
                    <a:pt x="3530" y="801903"/>
                  </a:lnTo>
                  <a:lnTo>
                    <a:pt x="901" y="810133"/>
                  </a:lnTo>
                  <a:lnTo>
                    <a:pt x="0" y="818794"/>
                  </a:lnTo>
                  <a:lnTo>
                    <a:pt x="0" y="878293"/>
                  </a:lnTo>
                  <a:lnTo>
                    <a:pt x="360349" y="543839"/>
                  </a:lnTo>
                  <a:lnTo>
                    <a:pt x="388556" y="570001"/>
                  </a:lnTo>
                  <a:lnTo>
                    <a:pt x="12344" y="919187"/>
                  </a:lnTo>
                  <a:lnTo>
                    <a:pt x="12" y="947458"/>
                  </a:lnTo>
                  <a:lnTo>
                    <a:pt x="12" y="1009751"/>
                  </a:lnTo>
                  <a:lnTo>
                    <a:pt x="430530" y="608965"/>
                  </a:lnTo>
                  <a:lnTo>
                    <a:pt x="493229" y="550608"/>
                  </a:lnTo>
                  <a:lnTo>
                    <a:pt x="508152" y="529374"/>
                  </a:lnTo>
                  <a:lnTo>
                    <a:pt x="513130" y="5048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8">
              <a:extLst>
                <a:ext uri="{FF2B5EF4-FFF2-40B4-BE49-F238E27FC236}">
                  <a16:creationId xmlns:a16="http://schemas.microsoft.com/office/drawing/2014/main" id="{1ECB3A31-AE25-4F13-ABE7-AA67EC648E99}"/>
                </a:ext>
              </a:extLst>
            </p:cNvPr>
            <p:cNvSpPr/>
            <p:nvPr userDrawn="1"/>
          </p:nvSpPr>
          <p:spPr>
            <a:xfrm>
              <a:off x="1508874" y="1151876"/>
              <a:ext cx="513715" cy="1010285"/>
            </a:xfrm>
            <a:custGeom>
              <a:avLst/>
              <a:gdLst/>
              <a:ahLst/>
              <a:cxnLst/>
              <a:rect l="l" t="t" r="r" b="b"/>
              <a:pathLst>
                <a:path w="513714" h="1010285">
                  <a:moveTo>
                    <a:pt x="513118" y="504888"/>
                  </a:moveTo>
                  <a:lnTo>
                    <a:pt x="508139" y="480402"/>
                  </a:lnTo>
                  <a:lnTo>
                    <a:pt x="493217" y="459155"/>
                  </a:lnTo>
                  <a:lnTo>
                    <a:pt x="0" y="0"/>
                  </a:lnTo>
                  <a:lnTo>
                    <a:pt x="0" y="186791"/>
                  </a:lnTo>
                  <a:lnTo>
                    <a:pt x="16560" y="224751"/>
                  </a:lnTo>
                  <a:lnTo>
                    <a:pt x="317881" y="504444"/>
                  </a:lnTo>
                  <a:lnTo>
                    <a:pt x="13500" y="787806"/>
                  </a:lnTo>
                  <a:lnTo>
                    <a:pt x="7747" y="794385"/>
                  </a:lnTo>
                  <a:lnTo>
                    <a:pt x="3517" y="801903"/>
                  </a:lnTo>
                  <a:lnTo>
                    <a:pt x="889" y="810133"/>
                  </a:lnTo>
                  <a:lnTo>
                    <a:pt x="0" y="818794"/>
                  </a:lnTo>
                  <a:lnTo>
                    <a:pt x="0" y="878293"/>
                  </a:lnTo>
                  <a:lnTo>
                    <a:pt x="360337" y="543852"/>
                  </a:lnTo>
                  <a:lnTo>
                    <a:pt x="388543" y="570014"/>
                  </a:lnTo>
                  <a:lnTo>
                    <a:pt x="12331" y="919187"/>
                  </a:lnTo>
                  <a:lnTo>
                    <a:pt x="0" y="947458"/>
                  </a:lnTo>
                  <a:lnTo>
                    <a:pt x="0" y="1009751"/>
                  </a:lnTo>
                  <a:lnTo>
                    <a:pt x="430517" y="608965"/>
                  </a:lnTo>
                  <a:lnTo>
                    <a:pt x="493217" y="550608"/>
                  </a:lnTo>
                  <a:lnTo>
                    <a:pt x="508139" y="529374"/>
                  </a:lnTo>
                  <a:lnTo>
                    <a:pt x="513118" y="504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9">
              <a:extLst>
                <a:ext uri="{FF2B5EF4-FFF2-40B4-BE49-F238E27FC236}">
                  <a16:creationId xmlns:a16="http://schemas.microsoft.com/office/drawing/2014/main" id="{B8BD2B7C-26FB-4709-8A25-9BE5BDFDDC09}"/>
                </a:ext>
              </a:extLst>
            </p:cNvPr>
            <p:cNvSpPr/>
            <p:nvPr userDrawn="1"/>
          </p:nvSpPr>
          <p:spPr>
            <a:xfrm>
              <a:off x="1145273" y="8527250"/>
              <a:ext cx="513715" cy="1010285"/>
            </a:xfrm>
            <a:custGeom>
              <a:avLst/>
              <a:gdLst/>
              <a:ahLst/>
              <a:cxnLst/>
              <a:rect l="l" t="t" r="r" b="b"/>
              <a:pathLst>
                <a:path w="513714" h="1010284">
                  <a:moveTo>
                    <a:pt x="513130" y="818807"/>
                  </a:moveTo>
                  <a:lnTo>
                    <a:pt x="195224" y="504444"/>
                  </a:lnTo>
                  <a:lnTo>
                    <a:pt x="496570" y="224751"/>
                  </a:lnTo>
                  <a:lnTo>
                    <a:pt x="513118" y="186791"/>
                  </a:lnTo>
                  <a:lnTo>
                    <a:pt x="513118" y="0"/>
                  </a:lnTo>
                  <a:lnTo>
                    <a:pt x="19913" y="459155"/>
                  </a:lnTo>
                  <a:lnTo>
                    <a:pt x="4978" y="480402"/>
                  </a:lnTo>
                  <a:lnTo>
                    <a:pt x="0" y="504888"/>
                  </a:lnTo>
                  <a:lnTo>
                    <a:pt x="4978" y="529374"/>
                  </a:lnTo>
                  <a:lnTo>
                    <a:pt x="19913" y="550608"/>
                  </a:lnTo>
                  <a:lnTo>
                    <a:pt x="82588" y="608965"/>
                  </a:lnTo>
                  <a:lnTo>
                    <a:pt x="513118" y="1009764"/>
                  </a:lnTo>
                  <a:lnTo>
                    <a:pt x="513118" y="947470"/>
                  </a:lnTo>
                  <a:lnTo>
                    <a:pt x="124561" y="570014"/>
                  </a:lnTo>
                  <a:lnTo>
                    <a:pt x="152768" y="543839"/>
                  </a:lnTo>
                  <a:lnTo>
                    <a:pt x="513130" y="878293"/>
                  </a:lnTo>
                  <a:lnTo>
                    <a:pt x="513130" y="8188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10">
              <a:extLst>
                <a:ext uri="{FF2B5EF4-FFF2-40B4-BE49-F238E27FC236}">
                  <a16:creationId xmlns:a16="http://schemas.microsoft.com/office/drawing/2014/main" id="{5F601EAE-F972-4844-8698-C0971F39DA31}"/>
                </a:ext>
              </a:extLst>
            </p:cNvPr>
            <p:cNvSpPr/>
            <p:nvPr userDrawn="1"/>
          </p:nvSpPr>
          <p:spPr>
            <a:xfrm>
              <a:off x="398487" y="3436556"/>
              <a:ext cx="513715" cy="1010285"/>
            </a:xfrm>
            <a:custGeom>
              <a:avLst/>
              <a:gdLst/>
              <a:ahLst/>
              <a:cxnLst/>
              <a:rect l="l" t="t" r="r" b="b"/>
              <a:pathLst>
                <a:path w="513715" h="1010285">
                  <a:moveTo>
                    <a:pt x="215696" y="504875"/>
                  </a:moveTo>
                  <a:lnTo>
                    <a:pt x="213563" y="494423"/>
                  </a:lnTo>
                  <a:lnTo>
                    <a:pt x="207187" y="485343"/>
                  </a:lnTo>
                  <a:lnTo>
                    <a:pt x="44869" y="334225"/>
                  </a:lnTo>
                  <a:lnTo>
                    <a:pt x="30657" y="327304"/>
                  </a:lnTo>
                  <a:lnTo>
                    <a:pt x="16027" y="329298"/>
                  </a:lnTo>
                  <a:lnTo>
                    <a:pt x="4610" y="338645"/>
                  </a:lnTo>
                  <a:lnTo>
                    <a:pt x="0" y="353758"/>
                  </a:lnTo>
                  <a:lnTo>
                    <a:pt x="0" y="655993"/>
                  </a:lnTo>
                  <a:lnTo>
                    <a:pt x="4610" y="671118"/>
                  </a:lnTo>
                  <a:lnTo>
                    <a:pt x="16027" y="680466"/>
                  </a:lnTo>
                  <a:lnTo>
                    <a:pt x="30657" y="682459"/>
                  </a:lnTo>
                  <a:lnTo>
                    <a:pt x="44869" y="675525"/>
                  </a:lnTo>
                  <a:lnTo>
                    <a:pt x="207187" y="524408"/>
                  </a:lnTo>
                  <a:lnTo>
                    <a:pt x="213563" y="515340"/>
                  </a:lnTo>
                  <a:lnTo>
                    <a:pt x="215696" y="504875"/>
                  </a:lnTo>
                  <a:close/>
                </a:path>
                <a:path w="513715" h="1010285">
                  <a:moveTo>
                    <a:pt x="513118" y="504888"/>
                  </a:moveTo>
                  <a:lnTo>
                    <a:pt x="508139" y="480402"/>
                  </a:lnTo>
                  <a:lnTo>
                    <a:pt x="493204" y="459155"/>
                  </a:lnTo>
                  <a:lnTo>
                    <a:pt x="0" y="0"/>
                  </a:lnTo>
                  <a:lnTo>
                    <a:pt x="0" y="186791"/>
                  </a:lnTo>
                  <a:lnTo>
                    <a:pt x="16548" y="224751"/>
                  </a:lnTo>
                  <a:lnTo>
                    <a:pt x="317881" y="504456"/>
                  </a:lnTo>
                  <a:lnTo>
                    <a:pt x="13500" y="787819"/>
                  </a:lnTo>
                  <a:lnTo>
                    <a:pt x="7747" y="794397"/>
                  </a:lnTo>
                  <a:lnTo>
                    <a:pt x="3517" y="801916"/>
                  </a:lnTo>
                  <a:lnTo>
                    <a:pt x="889" y="810145"/>
                  </a:lnTo>
                  <a:lnTo>
                    <a:pt x="0" y="818807"/>
                  </a:lnTo>
                  <a:lnTo>
                    <a:pt x="0" y="878293"/>
                  </a:lnTo>
                  <a:lnTo>
                    <a:pt x="360337" y="543864"/>
                  </a:lnTo>
                  <a:lnTo>
                    <a:pt x="388531" y="570014"/>
                  </a:lnTo>
                  <a:lnTo>
                    <a:pt x="12331" y="919200"/>
                  </a:lnTo>
                  <a:lnTo>
                    <a:pt x="0" y="947470"/>
                  </a:lnTo>
                  <a:lnTo>
                    <a:pt x="0" y="1009764"/>
                  </a:lnTo>
                  <a:lnTo>
                    <a:pt x="430530" y="608965"/>
                  </a:lnTo>
                  <a:lnTo>
                    <a:pt x="493204" y="550608"/>
                  </a:lnTo>
                  <a:lnTo>
                    <a:pt x="508139" y="529374"/>
                  </a:lnTo>
                  <a:lnTo>
                    <a:pt x="513118" y="504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1">
              <a:extLst>
                <a:ext uri="{FF2B5EF4-FFF2-40B4-BE49-F238E27FC236}">
                  <a16:creationId xmlns:a16="http://schemas.microsoft.com/office/drawing/2014/main" id="{A1DAD245-989A-4B53-87EE-D43A79E05A57}"/>
                </a:ext>
              </a:extLst>
            </p:cNvPr>
            <p:cNvSpPr/>
            <p:nvPr userDrawn="1"/>
          </p:nvSpPr>
          <p:spPr>
            <a:xfrm>
              <a:off x="0" y="831836"/>
              <a:ext cx="1393825" cy="2747645"/>
            </a:xfrm>
            <a:custGeom>
              <a:avLst/>
              <a:gdLst/>
              <a:ahLst/>
              <a:cxnLst/>
              <a:rect l="l" t="t" r="r" b="b"/>
              <a:pathLst>
                <a:path w="1393825" h="2747645">
                  <a:moveTo>
                    <a:pt x="1393609" y="1854822"/>
                  </a:moveTo>
                  <a:lnTo>
                    <a:pt x="1388630" y="1830336"/>
                  </a:lnTo>
                  <a:lnTo>
                    <a:pt x="1373708" y="1809089"/>
                  </a:lnTo>
                  <a:lnTo>
                    <a:pt x="880503" y="1349933"/>
                  </a:lnTo>
                  <a:lnTo>
                    <a:pt x="653884" y="1139139"/>
                  </a:lnTo>
                  <a:lnTo>
                    <a:pt x="889723" y="919581"/>
                  </a:lnTo>
                  <a:lnTo>
                    <a:pt x="904646" y="898347"/>
                  </a:lnTo>
                  <a:lnTo>
                    <a:pt x="909624" y="873861"/>
                  </a:lnTo>
                  <a:lnTo>
                    <a:pt x="904646" y="849376"/>
                  </a:lnTo>
                  <a:lnTo>
                    <a:pt x="889723" y="828128"/>
                  </a:lnTo>
                  <a:lnTo>
                    <a:pt x="396519" y="368973"/>
                  </a:lnTo>
                  <a:lnTo>
                    <a:pt x="0" y="0"/>
                  </a:lnTo>
                  <a:lnTo>
                    <a:pt x="0" y="775804"/>
                  </a:lnTo>
                  <a:lnTo>
                    <a:pt x="0" y="971931"/>
                  </a:lnTo>
                  <a:lnTo>
                    <a:pt x="0" y="1747735"/>
                  </a:lnTo>
                  <a:lnTo>
                    <a:pt x="396455" y="1378648"/>
                  </a:lnTo>
                  <a:lnTo>
                    <a:pt x="463664" y="1316228"/>
                  </a:lnTo>
                  <a:lnTo>
                    <a:pt x="463664" y="1737842"/>
                  </a:lnTo>
                  <a:lnTo>
                    <a:pt x="463664" y="1971789"/>
                  </a:lnTo>
                  <a:lnTo>
                    <a:pt x="463664" y="2747607"/>
                  </a:lnTo>
                  <a:lnTo>
                    <a:pt x="880427" y="2359609"/>
                  </a:lnTo>
                  <a:lnTo>
                    <a:pt x="1373708" y="1900542"/>
                  </a:lnTo>
                  <a:lnTo>
                    <a:pt x="1388630" y="1879307"/>
                  </a:lnTo>
                  <a:lnTo>
                    <a:pt x="1393609" y="18548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2">
              <a:extLst>
                <a:ext uri="{FF2B5EF4-FFF2-40B4-BE49-F238E27FC236}">
                  <a16:creationId xmlns:a16="http://schemas.microsoft.com/office/drawing/2014/main" id="{ED6A80AE-96E5-4954-8819-2DCB0863A7D4}"/>
                </a:ext>
              </a:extLst>
            </p:cNvPr>
            <p:cNvSpPr/>
            <p:nvPr userDrawn="1"/>
          </p:nvSpPr>
          <p:spPr>
            <a:xfrm>
              <a:off x="446633" y="8701595"/>
              <a:ext cx="930275" cy="1356995"/>
            </a:xfrm>
            <a:custGeom>
              <a:avLst/>
              <a:gdLst/>
              <a:ahLst/>
              <a:cxnLst/>
              <a:rect l="l" t="t" r="r" b="b"/>
              <a:pathLst>
                <a:path w="930275" h="1356995">
                  <a:moveTo>
                    <a:pt x="929944" y="892797"/>
                  </a:moveTo>
                  <a:lnTo>
                    <a:pt x="924966" y="868311"/>
                  </a:lnTo>
                  <a:lnTo>
                    <a:pt x="910043" y="847064"/>
                  </a:lnTo>
                  <a:lnTo>
                    <a:pt x="416839" y="387908"/>
                  </a:lnTo>
                  <a:lnTo>
                    <a:pt x="0" y="0"/>
                  </a:lnTo>
                  <a:lnTo>
                    <a:pt x="0" y="775817"/>
                  </a:lnTo>
                  <a:lnTo>
                    <a:pt x="0" y="1009764"/>
                  </a:lnTo>
                  <a:lnTo>
                    <a:pt x="0" y="1356804"/>
                  </a:lnTo>
                  <a:lnTo>
                    <a:pt x="389229" y="1356804"/>
                  </a:lnTo>
                  <a:lnTo>
                    <a:pt x="460565" y="1356804"/>
                  </a:lnTo>
                  <a:lnTo>
                    <a:pt x="460730" y="1356804"/>
                  </a:lnTo>
                  <a:lnTo>
                    <a:pt x="910043" y="938517"/>
                  </a:lnTo>
                  <a:lnTo>
                    <a:pt x="924966" y="917282"/>
                  </a:lnTo>
                  <a:lnTo>
                    <a:pt x="929944" y="8927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3">
              <a:extLst>
                <a:ext uri="{FF2B5EF4-FFF2-40B4-BE49-F238E27FC236}">
                  <a16:creationId xmlns:a16="http://schemas.microsoft.com/office/drawing/2014/main" id="{F585C8A2-9E06-4483-890B-8B6872EF8BAB}"/>
                </a:ext>
              </a:extLst>
            </p:cNvPr>
            <p:cNvSpPr/>
            <p:nvPr userDrawn="1"/>
          </p:nvSpPr>
          <p:spPr>
            <a:xfrm>
              <a:off x="446620" y="0"/>
              <a:ext cx="1540510" cy="1456055"/>
            </a:xfrm>
            <a:custGeom>
              <a:avLst/>
              <a:gdLst/>
              <a:ahLst/>
              <a:cxnLst/>
              <a:rect l="l" t="t" r="r" b="b"/>
              <a:pathLst>
                <a:path w="1540510" h="1456055">
                  <a:moveTo>
                    <a:pt x="1540446" y="0"/>
                  </a:moveTo>
                  <a:lnTo>
                    <a:pt x="145554" y="0"/>
                  </a:lnTo>
                  <a:lnTo>
                    <a:pt x="0" y="12"/>
                  </a:lnTo>
                  <a:lnTo>
                    <a:pt x="0" y="165747"/>
                  </a:lnTo>
                  <a:lnTo>
                    <a:pt x="0" y="1455750"/>
                  </a:lnTo>
                  <a:lnTo>
                    <a:pt x="692988" y="810615"/>
                  </a:lnTo>
                  <a:lnTo>
                    <a:pt x="693102" y="810755"/>
                  </a:lnTo>
                  <a:lnTo>
                    <a:pt x="1513192" y="47294"/>
                  </a:lnTo>
                  <a:lnTo>
                    <a:pt x="1538008" y="11988"/>
                  </a:lnTo>
                  <a:lnTo>
                    <a:pt x="1540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14">
              <a:extLst>
                <a:ext uri="{FF2B5EF4-FFF2-40B4-BE49-F238E27FC236}">
                  <a16:creationId xmlns:a16="http://schemas.microsoft.com/office/drawing/2014/main" id="{E5188F87-B4E5-49C5-8AB7-4505C58817D6}"/>
                </a:ext>
              </a:extLst>
            </p:cNvPr>
            <p:cNvSpPr/>
            <p:nvPr userDrawn="1"/>
          </p:nvSpPr>
          <p:spPr>
            <a:xfrm>
              <a:off x="479729" y="6348094"/>
              <a:ext cx="1546860" cy="2969260"/>
            </a:xfrm>
            <a:custGeom>
              <a:avLst/>
              <a:gdLst/>
              <a:ahLst/>
              <a:cxnLst/>
              <a:rect l="l" t="t" r="r" b="b"/>
              <a:pathLst>
                <a:path w="1546860" h="2969259">
                  <a:moveTo>
                    <a:pt x="1546288" y="1484503"/>
                  </a:moveTo>
                  <a:lnTo>
                    <a:pt x="1538008" y="1443786"/>
                  </a:lnTo>
                  <a:lnTo>
                    <a:pt x="1513192" y="1408468"/>
                  </a:lnTo>
                  <a:lnTo>
                    <a:pt x="693102" y="644994"/>
                  </a:lnTo>
                  <a:lnTo>
                    <a:pt x="692988" y="645160"/>
                  </a:lnTo>
                  <a:lnTo>
                    <a:pt x="0" y="0"/>
                  </a:lnTo>
                  <a:lnTo>
                    <a:pt x="0" y="1289989"/>
                  </a:lnTo>
                  <a:lnTo>
                    <a:pt x="0" y="1679003"/>
                  </a:lnTo>
                  <a:lnTo>
                    <a:pt x="0" y="2968993"/>
                  </a:lnTo>
                  <a:lnTo>
                    <a:pt x="692988" y="2323858"/>
                  </a:lnTo>
                  <a:lnTo>
                    <a:pt x="693102" y="2323998"/>
                  </a:lnTo>
                  <a:lnTo>
                    <a:pt x="1513192" y="1560537"/>
                  </a:lnTo>
                  <a:lnTo>
                    <a:pt x="1538008" y="1525231"/>
                  </a:lnTo>
                  <a:lnTo>
                    <a:pt x="1546288" y="14845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15">
              <a:extLst>
                <a:ext uri="{FF2B5EF4-FFF2-40B4-BE49-F238E27FC236}">
                  <a16:creationId xmlns:a16="http://schemas.microsoft.com/office/drawing/2014/main" id="{5C8560DC-4B98-43DA-8216-B6C2E79D56CA}"/>
                </a:ext>
              </a:extLst>
            </p:cNvPr>
            <p:cNvSpPr/>
            <p:nvPr userDrawn="1"/>
          </p:nvSpPr>
          <p:spPr>
            <a:xfrm>
              <a:off x="0" y="3065589"/>
              <a:ext cx="1363980" cy="4276725"/>
            </a:xfrm>
            <a:custGeom>
              <a:avLst/>
              <a:gdLst/>
              <a:ahLst/>
              <a:cxnLst/>
              <a:rect l="l" t="t" r="r" b="b"/>
              <a:pathLst>
                <a:path w="1363980" h="4276725">
                  <a:moveTo>
                    <a:pt x="1363383" y="2117483"/>
                  </a:moveTo>
                  <a:lnTo>
                    <a:pt x="1358404" y="2092998"/>
                  </a:lnTo>
                  <a:lnTo>
                    <a:pt x="1343482" y="2071751"/>
                  </a:lnTo>
                  <a:lnTo>
                    <a:pt x="976630" y="1730235"/>
                  </a:lnTo>
                  <a:lnTo>
                    <a:pt x="971791" y="1706384"/>
                  </a:lnTo>
                  <a:lnTo>
                    <a:pt x="956868" y="1685137"/>
                  </a:lnTo>
                  <a:lnTo>
                    <a:pt x="489394" y="1249946"/>
                  </a:lnTo>
                  <a:lnTo>
                    <a:pt x="487819" y="1242123"/>
                  </a:lnTo>
                  <a:lnTo>
                    <a:pt x="472884" y="1220876"/>
                  </a:lnTo>
                  <a:lnTo>
                    <a:pt x="102730" y="876287"/>
                  </a:lnTo>
                  <a:lnTo>
                    <a:pt x="472884" y="531685"/>
                  </a:lnTo>
                  <a:lnTo>
                    <a:pt x="487819" y="510451"/>
                  </a:lnTo>
                  <a:lnTo>
                    <a:pt x="492785" y="485965"/>
                  </a:lnTo>
                  <a:lnTo>
                    <a:pt x="487819" y="461479"/>
                  </a:lnTo>
                  <a:lnTo>
                    <a:pt x="472884" y="440232"/>
                  </a:lnTo>
                  <a:lnTo>
                    <a:pt x="0" y="0"/>
                  </a:lnTo>
                  <a:lnTo>
                    <a:pt x="0" y="780643"/>
                  </a:lnTo>
                  <a:lnTo>
                    <a:pt x="0" y="971931"/>
                  </a:lnTo>
                  <a:lnTo>
                    <a:pt x="0" y="1752574"/>
                  </a:lnTo>
                  <a:lnTo>
                    <a:pt x="463664" y="1320914"/>
                  </a:lnTo>
                  <a:lnTo>
                    <a:pt x="463664" y="2010765"/>
                  </a:lnTo>
                  <a:lnTo>
                    <a:pt x="463664" y="4276712"/>
                  </a:lnTo>
                  <a:lnTo>
                    <a:pt x="956868" y="3817556"/>
                  </a:lnTo>
                  <a:lnTo>
                    <a:pt x="971791" y="3796322"/>
                  </a:lnTo>
                  <a:lnTo>
                    <a:pt x="976769" y="3771836"/>
                  </a:lnTo>
                  <a:lnTo>
                    <a:pt x="971791" y="3747351"/>
                  </a:lnTo>
                  <a:lnTo>
                    <a:pt x="956868" y="3726103"/>
                  </a:lnTo>
                  <a:lnTo>
                    <a:pt x="582269" y="3377374"/>
                  </a:lnTo>
                  <a:lnTo>
                    <a:pt x="956868" y="3028632"/>
                  </a:lnTo>
                  <a:lnTo>
                    <a:pt x="971791" y="3007398"/>
                  </a:lnTo>
                  <a:lnTo>
                    <a:pt x="976769" y="2982912"/>
                  </a:lnTo>
                  <a:lnTo>
                    <a:pt x="971791" y="2958427"/>
                  </a:lnTo>
                  <a:lnTo>
                    <a:pt x="956868" y="2937179"/>
                  </a:lnTo>
                  <a:lnTo>
                    <a:pt x="755027" y="2749283"/>
                  </a:lnTo>
                  <a:lnTo>
                    <a:pt x="956868" y="2561374"/>
                  </a:lnTo>
                  <a:lnTo>
                    <a:pt x="971791" y="2540139"/>
                  </a:lnTo>
                  <a:lnTo>
                    <a:pt x="976769" y="2515654"/>
                  </a:lnTo>
                  <a:lnTo>
                    <a:pt x="974877" y="2506370"/>
                  </a:lnTo>
                  <a:lnTo>
                    <a:pt x="1343482" y="2163203"/>
                  </a:lnTo>
                  <a:lnTo>
                    <a:pt x="1358404" y="2141969"/>
                  </a:lnTo>
                  <a:lnTo>
                    <a:pt x="1363383" y="21174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49359CC-0FA1-4B2A-B0A2-C8FDA7CA7009}"/>
              </a:ext>
            </a:extLst>
          </p:cNvPr>
          <p:cNvGrpSpPr/>
          <p:nvPr userDrawn="1"/>
        </p:nvGrpSpPr>
        <p:grpSpPr>
          <a:xfrm>
            <a:off x="936106" y="3157663"/>
            <a:ext cx="3079752" cy="2397737"/>
            <a:chOff x="7085328" y="3170658"/>
            <a:chExt cx="3079752" cy="239773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6457528-2C63-463E-8AE8-95E3DB93F10A}"/>
                </a:ext>
              </a:extLst>
            </p:cNvPr>
            <p:cNvSpPr txBox="1"/>
            <p:nvPr/>
          </p:nvSpPr>
          <p:spPr>
            <a:xfrm>
              <a:off x="7085328" y="3170658"/>
              <a:ext cx="109830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400" b="0" dirty="0">
                  <a:solidFill>
                    <a:schemeClr val="tx1"/>
                  </a:solidFill>
                  <a:latin typeface="+mj-lt"/>
                </a:rPr>
                <a:t>CONTACT: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E2741DF-6E12-4BE8-A37A-3B13E04F4F15}"/>
                </a:ext>
              </a:extLst>
            </p:cNvPr>
            <p:cNvSpPr txBox="1"/>
            <p:nvPr/>
          </p:nvSpPr>
          <p:spPr>
            <a:xfrm>
              <a:off x="7085328" y="3673498"/>
              <a:ext cx="307975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GB" sz="2800" dirty="0">
                  <a:solidFill>
                    <a:schemeClr val="tx1"/>
                  </a:solidFill>
                  <a:latin typeface="+mj-lt"/>
                </a:rPr>
                <a:t>Jamie J. Griffin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6E31BF7F-1410-4C56-8E79-8A50819AD263}"/>
                </a:ext>
              </a:extLst>
            </p:cNvPr>
            <p:cNvGrpSpPr/>
            <p:nvPr userDrawn="1"/>
          </p:nvGrpSpPr>
          <p:grpSpPr>
            <a:xfrm>
              <a:off x="7256778" y="4356021"/>
              <a:ext cx="2515006" cy="276999"/>
              <a:chOff x="7557068" y="4356021"/>
              <a:chExt cx="2515006" cy="276999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FCD0F18-8772-4357-AAD9-7C4B0C652D9C}"/>
                  </a:ext>
                </a:extLst>
              </p:cNvPr>
              <p:cNvSpPr txBox="1"/>
              <p:nvPr/>
            </p:nvSpPr>
            <p:spPr>
              <a:xfrm>
                <a:off x="7826629" y="4356021"/>
                <a:ext cx="224544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1200" dirty="0" err="1">
                    <a:solidFill>
                      <a:schemeClr val="tx1"/>
                    </a:solidFill>
                    <a:latin typeface="+mn-lt"/>
                  </a:rPr>
                  <a:t>www.consulttogrow.com</a:t>
                </a:r>
                <a:endParaRPr lang="en-GB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5" name="Freeform 22">
                <a:extLst>
                  <a:ext uri="{FF2B5EF4-FFF2-40B4-BE49-F238E27FC236}">
                    <a16:creationId xmlns:a16="http://schemas.microsoft.com/office/drawing/2014/main" id="{17E6687D-30F3-4B67-8A54-E272553848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57068" y="4395356"/>
                <a:ext cx="198497" cy="198329"/>
              </a:xfrm>
              <a:custGeom>
                <a:avLst/>
                <a:gdLst>
                  <a:gd name="T0" fmla="*/ 0 w 1395"/>
                  <a:gd name="T1" fmla="*/ 624 h 1397"/>
                  <a:gd name="T2" fmla="*/ 49 w 1395"/>
                  <a:gd name="T3" fmla="*/ 416 h 1397"/>
                  <a:gd name="T4" fmla="*/ 621 w 1395"/>
                  <a:gd name="T5" fmla="*/ 0 h 1397"/>
                  <a:gd name="T6" fmla="*/ 803 w 1395"/>
                  <a:gd name="T7" fmla="*/ 14 h 1397"/>
                  <a:gd name="T8" fmla="*/ 531 w 1395"/>
                  <a:gd name="T9" fmla="*/ 1318 h 1397"/>
                  <a:gd name="T10" fmla="*/ 0 w 1395"/>
                  <a:gd name="T11" fmla="*/ 709 h 1397"/>
                  <a:gd name="T12" fmla="*/ 297 w 1395"/>
                  <a:gd name="T13" fmla="*/ 633 h 1397"/>
                  <a:gd name="T14" fmla="*/ 337 w 1395"/>
                  <a:gd name="T15" fmla="*/ 413 h 1397"/>
                  <a:gd name="T16" fmla="*/ 188 w 1395"/>
                  <a:gd name="T17" fmla="*/ 324 h 1397"/>
                  <a:gd name="T18" fmla="*/ 66 w 1395"/>
                  <a:gd name="T19" fmla="*/ 633 h 1397"/>
                  <a:gd name="T20" fmla="*/ 1001 w 1395"/>
                  <a:gd name="T21" fmla="*/ 400 h 1397"/>
                  <a:gd name="T22" fmla="*/ 1028 w 1395"/>
                  <a:gd name="T23" fmla="*/ 558 h 1397"/>
                  <a:gd name="T24" fmla="*/ 1266 w 1395"/>
                  <a:gd name="T25" fmla="*/ 633 h 1397"/>
                  <a:gd name="T26" fmla="*/ 337 w 1395"/>
                  <a:gd name="T27" fmla="*/ 928 h 1397"/>
                  <a:gd name="T28" fmla="*/ 66 w 1395"/>
                  <a:gd name="T29" fmla="*/ 700 h 1397"/>
                  <a:gd name="T30" fmla="*/ 337 w 1395"/>
                  <a:gd name="T31" fmla="*/ 928 h 1397"/>
                  <a:gd name="T32" fmla="*/ 996 w 1395"/>
                  <a:gd name="T33" fmla="*/ 928 h 1397"/>
                  <a:gd name="T34" fmla="*/ 1266 w 1395"/>
                  <a:gd name="T35" fmla="*/ 700 h 1397"/>
                  <a:gd name="T36" fmla="*/ 970 w 1395"/>
                  <a:gd name="T37" fmla="*/ 700 h 1397"/>
                  <a:gd name="T38" fmla="*/ 700 w 1395"/>
                  <a:gd name="T39" fmla="*/ 862 h 1397"/>
                  <a:gd name="T40" fmla="*/ 970 w 1395"/>
                  <a:gd name="T41" fmla="*/ 700 h 1397"/>
                  <a:gd name="T42" fmla="*/ 363 w 1395"/>
                  <a:gd name="T43" fmla="*/ 700 h 1397"/>
                  <a:gd name="T44" fmla="*/ 633 w 1395"/>
                  <a:gd name="T45" fmla="*/ 862 h 1397"/>
                  <a:gd name="T46" fmla="*/ 932 w 1395"/>
                  <a:gd name="T47" fmla="*/ 430 h 1397"/>
                  <a:gd name="T48" fmla="*/ 700 w 1395"/>
                  <a:gd name="T49" fmla="*/ 633 h 1397"/>
                  <a:gd name="T50" fmla="*/ 932 w 1395"/>
                  <a:gd name="T51" fmla="*/ 430 h 1397"/>
                  <a:gd name="T52" fmla="*/ 633 w 1395"/>
                  <a:gd name="T53" fmla="*/ 633 h 1397"/>
                  <a:gd name="T54" fmla="*/ 400 w 1395"/>
                  <a:gd name="T55" fmla="*/ 430 h 1397"/>
                  <a:gd name="T56" fmla="*/ 633 w 1395"/>
                  <a:gd name="T57" fmla="*/ 1261 h 1397"/>
                  <a:gd name="T58" fmla="*/ 422 w 1395"/>
                  <a:gd name="T59" fmla="*/ 970 h 1397"/>
                  <a:gd name="T60" fmla="*/ 700 w 1395"/>
                  <a:gd name="T61" fmla="*/ 933 h 1397"/>
                  <a:gd name="T62" fmla="*/ 911 w 1395"/>
                  <a:gd name="T63" fmla="*/ 970 h 1397"/>
                  <a:gd name="T64" fmla="*/ 633 w 1395"/>
                  <a:gd name="T65" fmla="*/ 78 h 1397"/>
                  <a:gd name="T66" fmla="*/ 633 w 1395"/>
                  <a:gd name="T67" fmla="*/ 400 h 1397"/>
                  <a:gd name="T68" fmla="*/ 909 w 1395"/>
                  <a:gd name="T69" fmla="*/ 364 h 1397"/>
                  <a:gd name="T70" fmla="*/ 700 w 1395"/>
                  <a:gd name="T71" fmla="*/ 400 h 1397"/>
                  <a:gd name="T72" fmla="*/ 801 w 1395"/>
                  <a:gd name="T73" fmla="*/ 82 h 1397"/>
                  <a:gd name="T74" fmla="*/ 1117 w 1395"/>
                  <a:gd name="T75" fmla="*/ 268 h 1397"/>
                  <a:gd name="T76" fmla="*/ 216 w 1395"/>
                  <a:gd name="T77" fmla="*/ 268 h 1397"/>
                  <a:gd name="T78" fmla="*/ 532 w 1395"/>
                  <a:gd name="T79" fmla="*/ 82 h 1397"/>
                  <a:gd name="T80" fmla="*/ 360 w 1395"/>
                  <a:gd name="T81" fmla="*/ 989 h 1397"/>
                  <a:gd name="T82" fmla="*/ 529 w 1395"/>
                  <a:gd name="T83" fmla="*/ 1252 h 1397"/>
                  <a:gd name="T84" fmla="*/ 973 w 1395"/>
                  <a:gd name="T85" fmla="*/ 989 h 1397"/>
                  <a:gd name="T86" fmla="*/ 1117 w 1395"/>
                  <a:gd name="T87" fmla="*/ 1065 h 1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95" h="1397">
                    <a:moveTo>
                      <a:pt x="0" y="709"/>
                    </a:moveTo>
                    <a:lnTo>
                      <a:pt x="0" y="624"/>
                    </a:lnTo>
                    <a:cubicBezTo>
                      <a:pt x="1" y="620"/>
                      <a:pt x="2" y="615"/>
                      <a:pt x="3" y="610"/>
                    </a:cubicBezTo>
                    <a:cubicBezTo>
                      <a:pt x="8" y="543"/>
                      <a:pt x="22" y="478"/>
                      <a:pt x="49" y="416"/>
                    </a:cubicBezTo>
                    <a:cubicBezTo>
                      <a:pt x="144" y="198"/>
                      <a:pt x="307" y="63"/>
                      <a:pt x="540" y="13"/>
                    </a:cubicBezTo>
                    <a:cubicBezTo>
                      <a:pt x="566" y="7"/>
                      <a:pt x="594" y="4"/>
                      <a:pt x="621" y="0"/>
                    </a:cubicBezTo>
                    <a:lnTo>
                      <a:pt x="712" y="0"/>
                    </a:lnTo>
                    <a:cubicBezTo>
                      <a:pt x="742" y="5"/>
                      <a:pt x="773" y="8"/>
                      <a:pt x="803" y="14"/>
                    </a:cubicBezTo>
                    <a:cubicBezTo>
                      <a:pt x="1162" y="88"/>
                      <a:pt x="1395" y="445"/>
                      <a:pt x="1319" y="803"/>
                    </a:cubicBezTo>
                    <a:cubicBezTo>
                      <a:pt x="1243" y="1163"/>
                      <a:pt x="890" y="1397"/>
                      <a:pt x="531" y="1318"/>
                    </a:cubicBezTo>
                    <a:cubicBezTo>
                      <a:pt x="258" y="1257"/>
                      <a:pt x="87" y="1084"/>
                      <a:pt x="17" y="812"/>
                    </a:cubicBezTo>
                    <a:cubicBezTo>
                      <a:pt x="8" y="779"/>
                      <a:pt x="5" y="743"/>
                      <a:pt x="0" y="709"/>
                    </a:cubicBezTo>
                    <a:close/>
                    <a:moveTo>
                      <a:pt x="66" y="633"/>
                    </a:moveTo>
                    <a:lnTo>
                      <a:pt x="297" y="633"/>
                    </a:lnTo>
                    <a:cubicBezTo>
                      <a:pt x="297" y="630"/>
                      <a:pt x="298" y="628"/>
                      <a:pt x="298" y="625"/>
                    </a:cubicBezTo>
                    <a:cubicBezTo>
                      <a:pt x="302" y="553"/>
                      <a:pt x="314" y="482"/>
                      <a:pt x="337" y="413"/>
                    </a:cubicBezTo>
                    <a:cubicBezTo>
                      <a:pt x="341" y="402"/>
                      <a:pt x="334" y="401"/>
                      <a:pt x="327" y="397"/>
                    </a:cubicBezTo>
                    <a:cubicBezTo>
                      <a:pt x="281" y="373"/>
                      <a:pt x="234" y="348"/>
                      <a:pt x="188" y="324"/>
                    </a:cubicBezTo>
                    <a:cubicBezTo>
                      <a:pt x="184" y="322"/>
                      <a:pt x="181" y="320"/>
                      <a:pt x="176" y="318"/>
                    </a:cubicBezTo>
                    <a:cubicBezTo>
                      <a:pt x="110" y="413"/>
                      <a:pt x="73" y="517"/>
                      <a:pt x="66" y="633"/>
                    </a:cubicBezTo>
                    <a:close/>
                    <a:moveTo>
                      <a:pt x="1158" y="321"/>
                    </a:moveTo>
                    <a:cubicBezTo>
                      <a:pt x="1105" y="348"/>
                      <a:pt x="1052" y="373"/>
                      <a:pt x="1001" y="400"/>
                    </a:cubicBezTo>
                    <a:cubicBezTo>
                      <a:pt x="998" y="402"/>
                      <a:pt x="996" y="411"/>
                      <a:pt x="997" y="416"/>
                    </a:cubicBezTo>
                    <a:cubicBezTo>
                      <a:pt x="1007" y="463"/>
                      <a:pt x="1019" y="510"/>
                      <a:pt x="1028" y="558"/>
                    </a:cubicBezTo>
                    <a:cubicBezTo>
                      <a:pt x="1033" y="583"/>
                      <a:pt x="1034" y="608"/>
                      <a:pt x="1036" y="633"/>
                    </a:cubicBezTo>
                    <a:lnTo>
                      <a:pt x="1266" y="633"/>
                    </a:lnTo>
                    <a:cubicBezTo>
                      <a:pt x="1265" y="531"/>
                      <a:pt x="1210" y="376"/>
                      <a:pt x="1158" y="321"/>
                    </a:cubicBezTo>
                    <a:close/>
                    <a:moveTo>
                      <a:pt x="337" y="928"/>
                    </a:moveTo>
                    <a:cubicBezTo>
                      <a:pt x="313" y="855"/>
                      <a:pt x="301" y="778"/>
                      <a:pt x="297" y="700"/>
                    </a:cubicBezTo>
                    <a:lnTo>
                      <a:pt x="66" y="700"/>
                    </a:lnTo>
                    <a:cubicBezTo>
                      <a:pt x="73" y="816"/>
                      <a:pt x="110" y="921"/>
                      <a:pt x="175" y="1013"/>
                    </a:cubicBezTo>
                    <a:cubicBezTo>
                      <a:pt x="230" y="984"/>
                      <a:pt x="283" y="957"/>
                      <a:pt x="337" y="928"/>
                    </a:cubicBezTo>
                    <a:close/>
                    <a:moveTo>
                      <a:pt x="1036" y="700"/>
                    </a:moveTo>
                    <a:cubicBezTo>
                      <a:pt x="1032" y="779"/>
                      <a:pt x="1019" y="856"/>
                      <a:pt x="996" y="928"/>
                    </a:cubicBezTo>
                    <a:cubicBezTo>
                      <a:pt x="1050" y="957"/>
                      <a:pt x="1103" y="985"/>
                      <a:pt x="1157" y="1013"/>
                    </a:cubicBezTo>
                    <a:cubicBezTo>
                      <a:pt x="1211" y="956"/>
                      <a:pt x="1266" y="798"/>
                      <a:pt x="1266" y="700"/>
                    </a:cubicBezTo>
                    <a:lnTo>
                      <a:pt x="1036" y="700"/>
                    </a:lnTo>
                    <a:close/>
                    <a:moveTo>
                      <a:pt x="970" y="700"/>
                    </a:moveTo>
                    <a:lnTo>
                      <a:pt x="700" y="700"/>
                    </a:lnTo>
                    <a:lnTo>
                      <a:pt x="700" y="862"/>
                    </a:lnTo>
                    <a:cubicBezTo>
                      <a:pt x="779" y="876"/>
                      <a:pt x="856" y="889"/>
                      <a:pt x="935" y="903"/>
                    </a:cubicBezTo>
                    <a:cubicBezTo>
                      <a:pt x="955" y="840"/>
                      <a:pt x="968" y="772"/>
                      <a:pt x="970" y="700"/>
                    </a:cubicBezTo>
                    <a:close/>
                    <a:moveTo>
                      <a:pt x="633" y="700"/>
                    </a:moveTo>
                    <a:lnTo>
                      <a:pt x="363" y="700"/>
                    </a:lnTo>
                    <a:cubicBezTo>
                      <a:pt x="365" y="772"/>
                      <a:pt x="378" y="841"/>
                      <a:pt x="398" y="903"/>
                    </a:cubicBezTo>
                    <a:cubicBezTo>
                      <a:pt x="478" y="889"/>
                      <a:pt x="555" y="876"/>
                      <a:pt x="633" y="862"/>
                    </a:cubicBezTo>
                    <a:lnTo>
                      <a:pt x="633" y="700"/>
                    </a:lnTo>
                    <a:close/>
                    <a:moveTo>
                      <a:pt x="932" y="430"/>
                    </a:moveTo>
                    <a:cubicBezTo>
                      <a:pt x="854" y="444"/>
                      <a:pt x="778" y="457"/>
                      <a:pt x="700" y="470"/>
                    </a:cubicBezTo>
                    <a:lnTo>
                      <a:pt x="700" y="633"/>
                    </a:lnTo>
                    <a:lnTo>
                      <a:pt x="968" y="633"/>
                    </a:lnTo>
                    <a:cubicBezTo>
                      <a:pt x="972" y="588"/>
                      <a:pt x="949" y="463"/>
                      <a:pt x="932" y="430"/>
                    </a:cubicBezTo>
                    <a:close/>
                    <a:moveTo>
                      <a:pt x="363" y="633"/>
                    </a:moveTo>
                    <a:lnTo>
                      <a:pt x="633" y="633"/>
                    </a:lnTo>
                    <a:lnTo>
                      <a:pt x="633" y="471"/>
                    </a:lnTo>
                    <a:cubicBezTo>
                      <a:pt x="554" y="457"/>
                      <a:pt x="478" y="444"/>
                      <a:pt x="400" y="430"/>
                    </a:cubicBezTo>
                    <a:cubicBezTo>
                      <a:pt x="379" y="493"/>
                      <a:pt x="365" y="562"/>
                      <a:pt x="363" y="633"/>
                    </a:cubicBezTo>
                    <a:close/>
                    <a:moveTo>
                      <a:pt x="633" y="1261"/>
                    </a:moveTo>
                    <a:lnTo>
                      <a:pt x="633" y="933"/>
                    </a:lnTo>
                    <a:cubicBezTo>
                      <a:pt x="560" y="935"/>
                      <a:pt x="491" y="948"/>
                      <a:pt x="422" y="970"/>
                    </a:cubicBezTo>
                    <a:cubicBezTo>
                      <a:pt x="470" y="1083"/>
                      <a:pt x="539" y="1179"/>
                      <a:pt x="633" y="1261"/>
                    </a:cubicBezTo>
                    <a:close/>
                    <a:moveTo>
                      <a:pt x="700" y="933"/>
                    </a:moveTo>
                    <a:lnTo>
                      <a:pt x="700" y="1261"/>
                    </a:lnTo>
                    <a:cubicBezTo>
                      <a:pt x="794" y="1179"/>
                      <a:pt x="863" y="1083"/>
                      <a:pt x="911" y="970"/>
                    </a:cubicBezTo>
                    <a:cubicBezTo>
                      <a:pt x="841" y="948"/>
                      <a:pt x="772" y="935"/>
                      <a:pt x="700" y="933"/>
                    </a:cubicBezTo>
                    <a:close/>
                    <a:moveTo>
                      <a:pt x="633" y="78"/>
                    </a:moveTo>
                    <a:cubicBezTo>
                      <a:pt x="541" y="159"/>
                      <a:pt x="472" y="253"/>
                      <a:pt x="424" y="364"/>
                    </a:cubicBezTo>
                    <a:cubicBezTo>
                      <a:pt x="493" y="385"/>
                      <a:pt x="562" y="398"/>
                      <a:pt x="633" y="400"/>
                    </a:cubicBezTo>
                    <a:lnTo>
                      <a:pt x="633" y="78"/>
                    </a:lnTo>
                    <a:close/>
                    <a:moveTo>
                      <a:pt x="909" y="364"/>
                    </a:moveTo>
                    <a:cubicBezTo>
                      <a:pt x="860" y="252"/>
                      <a:pt x="792" y="158"/>
                      <a:pt x="700" y="79"/>
                    </a:cubicBezTo>
                    <a:lnTo>
                      <a:pt x="700" y="400"/>
                    </a:lnTo>
                    <a:cubicBezTo>
                      <a:pt x="771" y="398"/>
                      <a:pt x="840" y="385"/>
                      <a:pt x="909" y="364"/>
                    </a:cubicBezTo>
                    <a:close/>
                    <a:moveTo>
                      <a:pt x="801" y="82"/>
                    </a:moveTo>
                    <a:cubicBezTo>
                      <a:pt x="872" y="160"/>
                      <a:pt x="929" y="245"/>
                      <a:pt x="971" y="345"/>
                    </a:cubicBezTo>
                    <a:cubicBezTo>
                      <a:pt x="1021" y="319"/>
                      <a:pt x="1068" y="294"/>
                      <a:pt x="1117" y="268"/>
                    </a:cubicBezTo>
                    <a:cubicBezTo>
                      <a:pt x="1029" y="171"/>
                      <a:pt x="925" y="109"/>
                      <a:pt x="801" y="82"/>
                    </a:cubicBezTo>
                    <a:close/>
                    <a:moveTo>
                      <a:pt x="216" y="268"/>
                    </a:moveTo>
                    <a:cubicBezTo>
                      <a:pt x="265" y="294"/>
                      <a:pt x="313" y="319"/>
                      <a:pt x="362" y="345"/>
                    </a:cubicBezTo>
                    <a:cubicBezTo>
                      <a:pt x="404" y="244"/>
                      <a:pt x="462" y="159"/>
                      <a:pt x="532" y="82"/>
                    </a:cubicBezTo>
                    <a:cubicBezTo>
                      <a:pt x="408" y="110"/>
                      <a:pt x="304" y="171"/>
                      <a:pt x="216" y="268"/>
                    </a:cubicBezTo>
                    <a:close/>
                    <a:moveTo>
                      <a:pt x="360" y="989"/>
                    </a:moveTo>
                    <a:cubicBezTo>
                      <a:pt x="311" y="1015"/>
                      <a:pt x="264" y="1039"/>
                      <a:pt x="216" y="1065"/>
                    </a:cubicBezTo>
                    <a:cubicBezTo>
                      <a:pt x="303" y="1160"/>
                      <a:pt x="404" y="1221"/>
                      <a:pt x="529" y="1252"/>
                    </a:cubicBezTo>
                    <a:cubicBezTo>
                      <a:pt x="456" y="1173"/>
                      <a:pt x="400" y="1088"/>
                      <a:pt x="360" y="989"/>
                    </a:cubicBezTo>
                    <a:close/>
                    <a:moveTo>
                      <a:pt x="973" y="989"/>
                    </a:moveTo>
                    <a:cubicBezTo>
                      <a:pt x="933" y="1089"/>
                      <a:pt x="876" y="1173"/>
                      <a:pt x="804" y="1252"/>
                    </a:cubicBezTo>
                    <a:cubicBezTo>
                      <a:pt x="929" y="1221"/>
                      <a:pt x="1030" y="1160"/>
                      <a:pt x="1117" y="1065"/>
                    </a:cubicBezTo>
                    <a:cubicBezTo>
                      <a:pt x="1068" y="1039"/>
                      <a:pt x="1022" y="1015"/>
                      <a:pt x="973" y="98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F5CB5894-2729-4A66-9ED4-374432275335}"/>
                </a:ext>
              </a:extLst>
            </p:cNvPr>
            <p:cNvGrpSpPr/>
            <p:nvPr userDrawn="1"/>
          </p:nvGrpSpPr>
          <p:grpSpPr>
            <a:xfrm>
              <a:off x="7256778" y="5291396"/>
              <a:ext cx="2518945" cy="276999"/>
              <a:chOff x="7553129" y="5291396"/>
              <a:chExt cx="2518945" cy="276999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A5C29A3-A975-47E1-8AA6-83C5A4CE3AAE}"/>
                  </a:ext>
                </a:extLst>
              </p:cNvPr>
              <p:cNvSpPr txBox="1"/>
              <p:nvPr/>
            </p:nvSpPr>
            <p:spPr>
              <a:xfrm>
                <a:off x="7826629" y="5291396"/>
                <a:ext cx="224544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1200" dirty="0">
                    <a:solidFill>
                      <a:schemeClr val="tx1"/>
                    </a:solidFill>
                    <a:latin typeface="+mn-lt"/>
                  </a:rPr>
                  <a:t>@</a:t>
                </a:r>
                <a:r>
                  <a:rPr lang="en-GB" sz="1200" dirty="0" err="1">
                    <a:solidFill>
                      <a:schemeClr val="tx1"/>
                    </a:solidFill>
                    <a:latin typeface="+mn-lt"/>
                  </a:rPr>
                  <a:t>jamiejgriffin</a:t>
                </a:r>
                <a:endParaRPr lang="en-GB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8" name="Freeform 5">
                <a:extLst>
                  <a:ext uri="{FF2B5EF4-FFF2-40B4-BE49-F238E27FC236}">
                    <a16:creationId xmlns:a16="http://schemas.microsoft.com/office/drawing/2014/main" id="{15670154-E34A-4494-9D49-C53A6FA4651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553129" y="5344170"/>
                <a:ext cx="206375" cy="171450"/>
              </a:xfrm>
              <a:custGeom>
                <a:avLst/>
                <a:gdLst>
                  <a:gd name="T0" fmla="*/ 1218 w 1251"/>
                  <a:gd name="T1" fmla="*/ 119 h 1040"/>
                  <a:gd name="T2" fmla="*/ 1191 w 1251"/>
                  <a:gd name="T3" fmla="*/ 34 h 1040"/>
                  <a:gd name="T4" fmla="*/ 1141 w 1251"/>
                  <a:gd name="T5" fmla="*/ 16 h 1040"/>
                  <a:gd name="T6" fmla="*/ 1100 w 1251"/>
                  <a:gd name="T7" fmla="*/ 28 h 1040"/>
                  <a:gd name="T8" fmla="*/ 1022 w 1251"/>
                  <a:gd name="T9" fmla="*/ 62 h 1040"/>
                  <a:gd name="T10" fmla="*/ 838 w 1251"/>
                  <a:gd name="T11" fmla="*/ 0 h 1040"/>
                  <a:gd name="T12" fmla="*/ 538 w 1251"/>
                  <a:gd name="T13" fmla="*/ 262 h 1040"/>
                  <a:gd name="T14" fmla="*/ 225 w 1251"/>
                  <a:gd name="T15" fmla="*/ 70 h 1040"/>
                  <a:gd name="T16" fmla="*/ 164 w 1251"/>
                  <a:gd name="T17" fmla="*/ 41 h 1040"/>
                  <a:gd name="T18" fmla="*/ 157 w 1251"/>
                  <a:gd name="T19" fmla="*/ 41 h 1040"/>
                  <a:gd name="T20" fmla="*/ 94 w 1251"/>
                  <a:gd name="T21" fmla="*/ 80 h 1040"/>
                  <a:gd name="T22" fmla="*/ 53 w 1251"/>
                  <a:gd name="T23" fmla="*/ 232 h 1040"/>
                  <a:gd name="T24" fmla="*/ 72 w 1251"/>
                  <a:gd name="T25" fmla="*/ 337 h 1040"/>
                  <a:gd name="T26" fmla="*/ 52 w 1251"/>
                  <a:gd name="T27" fmla="*/ 390 h 1040"/>
                  <a:gd name="T28" fmla="*/ 131 w 1251"/>
                  <a:gd name="T29" fmla="*/ 597 h 1040"/>
                  <a:gd name="T30" fmla="*/ 133 w 1251"/>
                  <a:gd name="T31" fmla="*/ 639 h 1040"/>
                  <a:gd name="T32" fmla="*/ 223 w 1251"/>
                  <a:gd name="T33" fmla="*/ 774 h 1040"/>
                  <a:gd name="T34" fmla="*/ 141 w 1251"/>
                  <a:gd name="T35" fmla="*/ 784 h 1040"/>
                  <a:gd name="T36" fmla="*/ 97 w 1251"/>
                  <a:gd name="T37" fmla="*/ 781 h 1040"/>
                  <a:gd name="T38" fmla="*/ 88 w 1251"/>
                  <a:gd name="T39" fmla="*/ 780 h 1040"/>
                  <a:gd name="T40" fmla="*/ 13 w 1251"/>
                  <a:gd name="T41" fmla="*/ 834 h 1040"/>
                  <a:gd name="T42" fmla="*/ 45 w 1251"/>
                  <a:gd name="T43" fmla="*/ 928 h 1040"/>
                  <a:gd name="T44" fmla="*/ 429 w 1251"/>
                  <a:gd name="T45" fmla="*/ 1040 h 1040"/>
                  <a:gd name="T46" fmla="*/ 1141 w 1251"/>
                  <a:gd name="T47" fmla="*/ 338 h 1040"/>
                  <a:gd name="T48" fmla="*/ 1235 w 1251"/>
                  <a:gd name="T49" fmla="*/ 232 h 1040"/>
                  <a:gd name="T50" fmla="*/ 1251 w 1251"/>
                  <a:gd name="T51" fmla="*/ 184 h 1040"/>
                  <a:gd name="T52" fmla="*/ 1218 w 1251"/>
                  <a:gd name="T53" fmla="*/ 119 h 1040"/>
                  <a:gd name="T54" fmla="*/ 1060 w 1251"/>
                  <a:gd name="T55" fmla="*/ 299 h 1040"/>
                  <a:gd name="T56" fmla="*/ 1061 w 1251"/>
                  <a:gd name="T57" fmla="*/ 328 h 1040"/>
                  <a:gd name="T58" fmla="*/ 429 w 1251"/>
                  <a:gd name="T59" fmla="*/ 960 h 1040"/>
                  <a:gd name="T60" fmla="*/ 88 w 1251"/>
                  <a:gd name="T61" fmla="*/ 860 h 1040"/>
                  <a:gd name="T62" fmla="*/ 141 w 1251"/>
                  <a:gd name="T63" fmla="*/ 863 h 1040"/>
                  <a:gd name="T64" fmla="*/ 417 w 1251"/>
                  <a:gd name="T65" fmla="*/ 768 h 1040"/>
                  <a:gd name="T66" fmla="*/ 209 w 1251"/>
                  <a:gd name="T67" fmla="*/ 614 h 1040"/>
                  <a:gd name="T68" fmla="*/ 251 w 1251"/>
                  <a:gd name="T69" fmla="*/ 618 h 1040"/>
                  <a:gd name="T70" fmla="*/ 310 w 1251"/>
                  <a:gd name="T71" fmla="*/ 610 h 1040"/>
                  <a:gd name="T72" fmla="*/ 131 w 1251"/>
                  <a:gd name="T73" fmla="*/ 392 h 1040"/>
                  <a:gd name="T74" fmla="*/ 131 w 1251"/>
                  <a:gd name="T75" fmla="*/ 389 h 1040"/>
                  <a:gd name="T76" fmla="*/ 232 w 1251"/>
                  <a:gd name="T77" fmla="*/ 417 h 1040"/>
                  <a:gd name="T78" fmla="*/ 133 w 1251"/>
                  <a:gd name="T79" fmla="*/ 232 h 1040"/>
                  <a:gd name="T80" fmla="*/ 163 w 1251"/>
                  <a:gd name="T81" fmla="*/ 121 h 1040"/>
                  <a:gd name="T82" fmla="*/ 621 w 1251"/>
                  <a:gd name="T83" fmla="*/ 353 h 1040"/>
                  <a:gd name="T84" fmla="*/ 616 w 1251"/>
                  <a:gd name="T85" fmla="*/ 302 h 1040"/>
                  <a:gd name="T86" fmla="*/ 838 w 1251"/>
                  <a:gd name="T87" fmla="*/ 80 h 1040"/>
                  <a:gd name="T88" fmla="*/ 1000 w 1251"/>
                  <a:gd name="T89" fmla="*/ 150 h 1040"/>
                  <a:gd name="T90" fmla="*/ 1141 w 1251"/>
                  <a:gd name="T91" fmla="*/ 96 h 1040"/>
                  <a:gd name="T92" fmla="*/ 1043 w 1251"/>
                  <a:gd name="T93" fmla="*/ 219 h 1040"/>
                  <a:gd name="T94" fmla="*/ 1171 w 1251"/>
                  <a:gd name="T95" fmla="*/ 184 h 1040"/>
                  <a:gd name="T96" fmla="*/ 1060 w 1251"/>
                  <a:gd name="T97" fmla="*/ 299 h 1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51" h="1040">
                    <a:moveTo>
                      <a:pt x="1218" y="119"/>
                    </a:moveTo>
                    <a:cubicBezTo>
                      <a:pt x="1227" y="88"/>
                      <a:pt x="1217" y="54"/>
                      <a:pt x="1191" y="34"/>
                    </a:cubicBezTo>
                    <a:cubicBezTo>
                      <a:pt x="1176" y="22"/>
                      <a:pt x="1159" y="16"/>
                      <a:pt x="1141" y="16"/>
                    </a:cubicBezTo>
                    <a:cubicBezTo>
                      <a:pt x="1127" y="16"/>
                      <a:pt x="1113" y="20"/>
                      <a:pt x="1100" y="28"/>
                    </a:cubicBezTo>
                    <a:cubicBezTo>
                      <a:pt x="1075" y="42"/>
                      <a:pt x="1049" y="54"/>
                      <a:pt x="1022" y="62"/>
                    </a:cubicBezTo>
                    <a:cubicBezTo>
                      <a:pt x="969" y="22"/>
                      <a:pt x="904" y="0"/>
                      <a:pt x="838" y="0"/>
                    </a:cubicBezTo>
                    <a:cubicBezTo>
                      <a:pt x="685" y="0"/>
                      <a:pt x="558" y="114"/>
                      <a:pt x="538" y="262"/>
                    </a:cubicBezTo>
                    <a:cubicBezTo>
                      <a:pt x="416" y="235"/>
                      <a:pt x="305" y="168"/>
                      <a:pt x="225" y="70"/>
                    </a:cubicBezTo>
                    <a:cubicBezTo>
                      <a:pt x="210" y="51"/>
                      <a:pt x="187" y="41"/>
                      <a:pt x="164" y="41"/>
                    </a:cubicBezTo>
                    <a:cubicBezTo>
                      <a:pt x="162" y="41"/>
                      <a:pt x="159" y="41"/>
                      <a:pt x="157" y="41"/>
                    </a:cubicBezTo>
                    <a:cubicBezTo>
                      <a:pt x="131" y="43"/>
                      <a:pt x="108" y="58"/>
                      <a:pt x="94" y="80"/>
                    </a:cubicBezTo>
                    <a:cubicBezTo>
                      <a:pt x="68" y="126"/>
                      <a:pt x="53" y="179"/>
                      <a:pt x="53" y="232"/>
                    </a:cubicBezTo>
                    <a:cubicBezTo>
                      <a:pt x="53" y="269"/>
                      <a:pt x="60" y="304"/>
                      <a:pt x="72" y="337"/>
                    </a:cubicBezTo>
                    <a:cubicBezTo>
                      <a:pt x="59" y="351"/>
                      <a:pt x="52" y="370"/>
                      <a:pt x="52" y="390"/>
                    </a:cubicBezTo>
                    <a:cubicBezTo>
                      <a:pt x="52" y="469"/>
                      <a:pt x="81" y="542"/>
                      <a:pt x="131" y="597"/>
                    </a:cubicBezTo>
                    <a:cubicBezTo>
                      <a:pt x="128" y="610"/>
                      <a:pt x="129" y="625"/>
                      <a:pt x="133" y="639"/>
                    </a:cubicBezTo>
                    <a:cubicBezTo>
                      <a:pt x="150" y="693"/>
                      <a:pt x="182" y="739"/>
                      <a:pt x="223" y="774"/>
                    </a:cubicBezTo>
                    <a:cubicBezTo>
                      <a:pt x="196" y="780"/>
                      <a:pt x="169" y="784"/>
                      <a:pt x="141" y="784"/>
                    </a:cubicBezTo>
                    <a:cubicBezTo>
                      <a:pt x="127" y="784"/>
                      <a:pt x="112" y="783"/>
                      <a:pt x="97" y="781"/>
                    </a:cubicBezTo>
                    <a:cubicBezTo>
                      <a:pt x="94" y="781"/>
                      <a:pt x="91" y="780"/>
                      <a:pt x="88" y="780"/>
                    </a:cubicBezTo>
                    <a:cubicBezTo>
                      <a:pt x="54" y="780"/>
                      <a:pt x="24" y="801"/>
                      <a:pt x="13" y="834"/>
                    </a:cubicBezTo>
                    <a:cubicBezTo>
                      <a:pt x="0" y="869"/>
                      <a:pt x="14" y="908"/>
                      <a:pt x="45" y="928"/>
                    </a:cubicBezTo>
                    <a:cubicBezTo>
                      <a:pt x="160" y="1001"/>
                      <a:pt x="292" y="1040"/>
                      <a:pt x="429" y="1040"/>
                    </a:cubicBezTo>
                    <a:cubicBezTo>
                      <a:pt x="870" y="1040"/>
                      <a:pt x="1136" y="685"/>
                      <a:pt x="1141" y="338"/>
                    </a:cubicBezTo>
                    <a:cubicBezTo>
                      <a:pt x="1177" y="307"/>
                      <a:pt x="1208" y="272"/>
                      <a:pt x="1235" y="232"/>
                    </a:cubicBezTo>
                    <a:cubicBezTo>
                      <a:pt x="1245" y="219"/>
                      <a:pt x="1251" y="202"/>
                      <a:pt x="1251" y="184"/>
                    </a:cubicBezTo>
                    <a:cubicBezTo>
                      <a:pt x="1251" y="157"/>
                      <a:pt x="1238" y="134"/>
                      <a:pt x="1218" y="119"/>
                    </a:cubicBezTo>
                    <a:close/>
                    <a:moveTo>
                      <a:pt x="1060" y="299"/>
                    </a:moveTo>
                    <a:cubicBezTo>
                      <a:pt x="1061" y="309"/>
                      <a:pt x="1061" y="318"/>
                      <a:pt x="1061" y="328"/>
                    </a:cubicBezTo>
                    <a:cubicBezTo>
                      <a:pt x="1061" y="622"/>
                      <a:pt x="837" y="960"/>
                      <a:pt x="429" y="960"/>
                    </a:cubicBezTo>
                    <a:cubicBezTo>
                      <a:pt x="303" y="960"/>
                      <a:pt x="186" y="923"/>
                      <a:pt x="88" y="860"/>
                    </a:cubicBezTo>
                    <a:cubicBezTo>
                      <a:pt x="105" y="862"/>
                      <a:pt x="123" y="863"/>
                      <a:pt x="141" y="863"/>
                    </a:cubicBezTo>
                    <a:cubicBezTo>
                      <a:pt x="245" y="863"/>
                      <a:pt x="341" y="828"/>
                      <a:pt x="417" y="768"/>
                    </a:cubicBezTo>
                    <a:cubicBezTo>
                      <a:pt x="320" y="767"/>
                      <a:pt x="238" y="702"/>
                      <a:pt x="209" y="614"/>
                    </a:cubicBezTo>
                    <a:cubicBezTo>
                      <a:pt x="223" y="617"/>
                      <a:pt x="237" y="618"/>
                      <a:pt x="251" y="618"/>
                    </a:cubicBezTo>
                    <a:cubicBezTo>
                      <a:pt x="271" y="618"/>
                      <a:pt x="291" y="615"/>
                      <a:pt x="310" y="610"/>
                    </a:cubicBezTo>
                    <a:cubicBezTo>
                      <a:pt x="208" y="590"/>
                      <a:pt x="131" y="500"/>
                      <a:pt x="131" y="392"/>
                    </a:cubicBezTo>
                    <a:lnTo>
                      <a:pt x="131" y="389"/>
                    </a:lnTo>
                    <a:cubicBezTo>
                      <a:pt x="161" y="406"/>
                      <a:pt x="196" y="416"/>
                      <a:pt x="232" y="417"/>
                    </a:cubicBezTo>
                    <a:cubicBezTo>
                      <a:pt x="172" y="377"/>
                      <a:pt x="133" y="309"/>
                      <a:pt x="133" y="232"/>
                    </a:cubicBezTo>
                    <a:cubicBezTo>
                      <a:pt x="133" y="192"/>
                      <a:pt x="144" y="153"/>
                      <a:pt x="163" y="121"/>
                    </a:cubicBezTo>
                    <a:cubicBezTo>
                      <a:pt x="273" y="255"/>
                      <a:pt x="437" y="343"/>
                      <a:pt x="621" y="353"/>
                    </a:cubicBezTo>
                    <a:cubicBezTo>
                      <a:pt x="617" y="336"/>
                      <a:pt x="616" y="319"/>
                      <a:pt x="616" y="302"/>
                    </a:cubicBezTo>
                    <a:cubicBezTo>
                      <a:pt x="616" y="179"/>
                      <a:pt x="715" y="80"/>
                      <a:pt x="838" y="80"/>
                    </a:cubicBezTo>
                    <a:cubicBezTo>
                      <a:pt x="902" y="80"/>
                      <a:pt x="959" y="107"/>
                      <a:pt x="1000" y="150"/>
                    </a:cubicBezTo>
                    <a:cubicBezTo>
                      <a:pt x="1051" y="140"/>
                      <a:pt x="1098" y="122"/>
                      <a:pt x="1141" y="96"/>
                    </a:cubicBezTo>
                    <a:cubicBezTo>
                      <a:pt x="1124" y="148"/>
                      <a:pt x="1089" y="192"/>
                      <a:pt x="1043" y="219"/>
                    </a:cubicBezTo>
                    <a:cubicBezTo>
                      <a:pt x="1088" y="214"/>
                      <a:pt x="1131" y="202"/>
                      <a:pt x="1171" y="184"/>
                    </a:cubicBezTo>
                    <a:cubicBezTo>
                      <a:pt x="1141" y="229"/>
                      <a:pt x="1104" y="268"/>
                      <a:pt x="1060" y="2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50ECDFD-FCFE-42A0-962C-82568823E120}"/>
                </a:ext>
              </a:extLst>
            </p:cNvPr>
            <p:cNvGrpSpPr/>
            <p:nvPr userDrawn="1"/>
          </p:nvGrpSpPr>
          <p:grpSpPr>
            <a:xfrm>
              <a:off x="7256778" y="4823709"/>
              <a:ext cx="2518945" cy="276999"/>
              <a:chOff x="7553129" y="4818331"/>
              <a:chExt cx="2518945" cy="276999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206C1DF-6B64-418A-86D1-A010A0D0825A}"/>
                  </a:ext>
                </a:extLst>
              </p:cNvPr>
              <p:cNvSpPr txBox="1"/>
              <p:nvPr/>
            </p:nvSpPr>
            <p:spPr>
              <a:xfrm>
                <a:off x="7826629" y="4818331"/>
                <a:ext cx="224544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1200" dirty="0" err="1">
                    <a:solidFill>
                      <a:schemeClr val="tx1"/>
                    </a:solidFill>
                    <a:latin typeface="+mn-lt"/>
                  </a:rPr>
                  <a:t>jamie@consulttogrow.com</a:t>
                </a:r>
                <a:endParaRPr lang="en-GB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65" name="Freeform 9">
                <a:extLst>
                  <a:ext uri="{FF2B5EF4-FFF2-40B4-BE49-F238E27FC236}">
                    <a16:creationId xmlns:a16="http://schemas.microsoft.com/office/drawing/2014/main" id="{F5D8298A-5424-4AA2-8B9A-F0654D644AF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553129" y="4856498"/>
                <a:ext cx="206375" cy="200665"/>
              </a:xfrm>
              <a:custGeom>
                <a:avLst/>
                <a:gdLst>
                  <a:gd name="T0" fmla="*/ 1909 w 2443"/>
                  <a:gd name="T1" fmla="*/ 2371 h 2371"/>
                  <a:gd name="T2" fmla="*/ 1909 w 2443"/>
                  <a:gd name="T3" fmla="*/ 2371 h 2371"/>
                  <a:gd name="T4" fmla="*/ 729 w 2443"/>
                  <a:gd name="T5" fmla="*/ 1700 h 2371"/>
                  <a:gd name="T6" fmla="*/ 58 w 2443"/>
                  <a:gd name="T7" fmla="*/ 440 h 2371"/>
                  <a:gd name="T8" fmla="*/ 354 w 2443"/>
                  <a:gd name="T9" fmla="*/ 13 h 2371"/>
                  <a:gd name="T10" fmla="*/ 401 w 2443"/>
                  <a:gd name="T11" fmla="*/ 0 h 2371"/>
                  <a:gd name="T12" fmla="*/ 917 w 2443"/>
                  <a:gd name="T13" fmla="*/ 475 h 2371"/>
                  <a:gd name="T14" fmla="*/ 1043 w 2443"/>
                  <a:gd name="T15" fmla="*/ 782 h 2371"/>
                  <a:gd name="T16" fmla="*/ 924 w 2443"/>
                  <a:gd name="T17" fmla="*/ 938 h 2371"/>
                  <a:gd name="T18" fmla="*/ 836 w 2443"/>
                  <a:gd name="T19" fmla="*/ 1048 h 2371"/>
                  <a:gd name="T20" fmla="*/ 948 w 2443"/>
                  <a:gd name="T21" fmla="*/ 1243 h 2371"/>
                  <a:gd name="T22" fmla="*/ 1375 w 2443"/>
                  <a:gd name="T23" fmla="*/ 1589 h 2371"/>
                  <a:gd name="T24" fmla="*/ 1487 w 2443"/>
                  <a:gd name="T25" fmla="*/ 1501 h 2371"/>
                  <a:gd name="T26" fmla="*/ 1643 w 2443"/>
                  <a:gd name="T27" fmla="*/ 1382 h 2371"/>
                  <a:gd name="T28" fmla="*/ 1678 w 2443"/>
                  <a:gd name="T29" fmla="*/ 1377 h 2371"/>
                  <a:gd name="T30" fmla="*/ 2397 w 2443"/>
                  <a:gd name="T31" fmla="*/ 1938 h 2371"/>
                  <a:gd name="T32" fmla="*/ 2412 w 2443"/>
                  <a:gd name="T33" fmla="*/ 2071 h 2371"/>
                  <a:gd name="T34" fmla="*/ 1909 w 2443"/>
                  <a:gd name="T35" fmla="*/ 2371 h 2371"/>
                  <a:gd name="T36" fmla="*/ 405 w 2443"/>
                  <a:gd name="T37" fmla="*/ 114 h 2371"/>
                  <a:gd name="T38" fmla="*/ 170 w 2443"/>
                  <a:gd name="T39" fmla="*/ 454 h 2371"/>
                  <a:gd name="T40" fmla="*/ 809 w 2443"/>
                  <a:gd name="T41" fmla="*/ 1621 h 2371"/>
                  <a:gd name="T42" fmla="*/ 1909 w 2443"/>
                  <a:gd name="T43" fmla="*/ 2258 h 2371"/>
                  <a:gd name="T44" fmla="*/ 1909 w 2443"/>
                  <a:gd name="T45" fmla="*/ 2258 h 2371"/>
                  <a:gd name="T46" fmla="*/ 2311 w 2443"/>
                  <a:gd name="T47" fmla="*/ 2020 h 2371"/>
                  <a:gd name="T48" fmla="*/ 1679 w 2443"/>
                  <a:gd name="T49" fmla="*/ 1489 h 2371"/>
                  <a:gd name="T50" fmla="*/ 1571 w 2443"/>
                  <a:gd name="T51" fmla="*/ 1576 h 2371"/>
                  <a:gd name="T52" fmla="*/ 1415 w 2443"/>
                  <a:gd name="T53" fmla="*/ 1695 h 2371"/>
                  <a:gd name="T54" fmla="*/ 1375 w 2443"/>
                  <a:gd name="T55" fmla="*/ 1702 h 2371"/>
                  <a:gd name="T56" fmla="*/ 810 w 2443"/>
                  <a:gd name="T57" fmla="*/ 1248 h 2371"/>
                  <a:gd name="T58" fmla="*/ 730 w 2443"/>
                  <a:gd name="T59" fmla="*/ 1010 h 2371"/>
                  <a:gd name="T60" fmla="*/ 849 w 2443"/>
                  <a:gd name="T61" fmla="*/ 854 h 2371"/>
                  <a:gd name="T62" fmla="*/ 936 w 2443"/>
                  <a:gd name="T63" fmla="*/ 746 h 2371"/>
                  <a:gd name="T64" fmla="*/ 672 w 2443"/>
                  <a:gd name="T65" fmla="*/ 348 h 2371"/>
                  <a:gd name="T66" fmla="*/ 405 w 2443"/>
                  <a:gd name="T67" fmla="*/ 114 h 2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43" h="2371">
                    <a:moveTo>
                      <a:pt x="1909" y="2371"/>
                    </a:moveTo>
                    <a:lnTo>
                      <a:pt x="1909" y="2371"/>
                    </a:lnTo>
                    <a:cubicBezTo>
                      <a:pt x="1451" y="2371"/>
                      <a:pt x="931" y="1902"/>
                      <a:pt x="729" y="1700"/>
                    </a:cubicBezTo>
                    <a:cubicBezTo>
                      <a:pt x="508" y="1480"/>
                      <a:pt x="0" y="915"/>
                      <a:pt x="58" y="440"/>
                    </a:cubicBezTo>
                    <a:cubicBezTo>
                      <a:pt x="80" y="261"/>
                      <a:pt x="180" y="118"/>
                      <a:pt x="354" y="13"/>
                    </a:cubicBezTo>
                    <a:cubicBezTo>
                      <a:pt x="368" y="5"/>
                      <a:pt x="384" y="0"/>
                      <a:pt x="401" y="0"/>
                    </a:cubicBezTo>
                    <a:cubicBezTo>
                      <a:pt x="538" y="0"/>
                      <a:pt x="808" y="320"/>
                      <a:pt x="917" y="475"/>
                    </a:cubicBezTo>
                    <a:cubicBezTo>
                      <a:pt x="1073" y="696"/>
                      <a:pt x="1051" y="758"/>
                      <a:pt x="1043" y="782"/>
                    </a:cubicBezTo>
                    <a:cubicBezTo>
                      <a:pt x="1016" y="856"/>
                      <a:pt x="967" y="900"/>
                      <a:pt x="924" y="938"/>
                    </a:cubicBezTo>
                    <a:cubicBezTo>
                      <a:pt x="886" y="972"/>
                      <a:pt x="853" y="1001"/>
                      <a:pt x="836" y="1048"/>
                    </a:cubicBezTo>
                    <a:cubicBezTo>
                      <a:pt x="834" y="1059"/>
                      <a:pt x="849" y="1121"/>
                      <a:pt x="948" y="1243"/>
                    </a:cubicBezTo>
                    <a:cubicBezTo>
                      <a:pt x="1104" y="1435"/>
                      <a:pt x="1309" y="1589"/>
                      <a:pt x="1375" y="1589"/>
                    </a:cubicBezTo>
                    <a:cubicBezTo>
                      <a:pt x="1424" y="1572"/>
                      <a:pt x="1453" y="1539"/>
                      <a:pt x="1487" y="1501"/>
                    </a:cubicBezTo>
                    <a:cubicBezTo>
                      <a:pt x="1525" y="1458"/>
                      <a:pt x="1569" y="1409"/>
                      <a:pt x="1643" y="1382"/>
                    </a:cubicBezTo>
                    <a:cubicBezTo>
                      <a:pt x="1654" y="1378"/>
                      <a:pt x="1665" y="1377"/>
                      <a:pt x="1678" y="1377"/>
                    </a:cubicBezTo>
                    <a:cubicBezTo>
                      <a:pt x="1835" y="1377"/>
                      <a:pt x="2290" y="1750"/>
                      <a:pt x="2397" y="1938"/>
                    </a:cubicBezTo>
                    <a:cubicBezTo>
                      <a:pt x="2408" y="1958"/>
                      <a:pt x="2443" y="2019"/>
                      <a:pt x="2412" y="2071"/>
                    </a:cubicBezTo>
                    <a:cubicBezTo>
                      <a:pt x="2292" y="2270"/>
                      <a:pt x="2123" y="2371"/>
                      <a:pt x="1909" y="2371"/>
                    </a:cubicBezTo>
                    <a:close/>
                    <a:moveTo>
                      <a:pt x="405" y="114"/>
                    </a:moveTo>
                    <a:cubicBezTo>
                      <a:pt x="265" y="200"/>
                      <a:pt x="188" y="311"/>
                      <a:pt x="170" y="454"/>
                    </a:cubicBezTo>
                    <a:cubicBezTo>
                      <a:pt x="134" y="749"/>
                      <a:pt x="373" y="1185"/>
                      <a:pt x="809" y="1621"/>
                    </a:cubicBezTo>
                    <a:cubicBezTo>
                      <a:pt x="1001" y="1812"/>
                      <a:pt x="1493" y="2258"/>
                      <a:pt x="1909" y="2258"/>
                    </a:cubicBezTo>
                    <a:lnTo>
                      <a:pt x="1909" y="2258"/>
                    </a:lnTo>
                    <a:cubicBezTo>
                      <a:pt x="2081" y="2258"/>
                      <a:pt x="2213" y="2180"/>
                      <a:pt x="2311" y="2020"/>
                    </a:cubicBezTo>
                    <a:cubicBezTo>
                      <a:pt x="2292" y="1908"/>
                      <a:pt x="1797" y="1491"/>
                      <a:pt x="1679" y="1489"/>
                    </a:cubicBezTo>
                    <a:cubicBezTo>
                      <a:pt x="1633" y="1506"/>
                      <a:pt x="1604" y="1539"/>
                      <a:pt x="1571" y="1576"/>
                    </a:cubicBezTo>
                    <a:cubicBezTo>
                      <a:pt x="1533" y="1620"/>
                      <a:pt x="1490" y="1669"/>
                      <a:pt x="1415" y="1695"/>
                    </a:cubicBezTo>
                    <a:cubicBezTo>
                      <a:pt x="1403" y="1700"/>
                      <a:pt x="1390" y="1702"/>
                      <a:pt x="1375" y="1702"/>
                    </a:cubicBezTo>
                    <a:cubicBezTo>
                      <a:pt x="1226" y="1702"/>
                      <a:pt x="941" y="1433"/>
                      <a:pt x="810" y="1248"/>
                    </a:cubicBezTo>
                    <a:cubicBezTo>
                      <a:pt x="736" y="1143"/>
                      <a:pt x="710" y="1066"/>
                      <a:pt x="730" y="1010"/>
                    </a:cubicBezTo>
                    <a:cubicBezTo>
                      <a:pt x="756" y="935"/>
                      <a:pt x="805" y="892"/>
                      <a:pt x="849" y="854"/>
                    </a:cubicBezTo>
                    <a:cubicBezTo>
                      <a:pt x="886" y="821"/>
                      <a:pt x="919" y="792"/>
                      <a:pt x="936" y="746"/>
                    </a:cubicBezTo>
                    <a:cubicBezTo>
                      <a:pt x="936" y="705"/>
                      <a:pt x="844" y="542"/>
                      <a:pt x="672" y="348"/>
                    </a:cubicBezTo>
                    <a:cubicBezTo>
                      <a:pt x="531" y="187"/>
                      <a:pt x="436" y="121"/>
                      <a:pt x="405" y="11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sp>
        <p:nvSpPr>
          <p:cNvPr id="75" name="Text Placeholder 29">
            <a:extLst>
              <a:ext uri="{FF2B5EF4-FFF2-40B4-BE49-F238E27FC236}">
                <a16:creationId xmlns:a16="http://schemas.microsoft.com/office/drawing/2014/main" id="{4F1FA743-8E5E-482B-A2C1-4430476848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0353" y="543464"/>
            <a:ext cx="4400902" cy="1009316"/>
          </a:xfrm>
        </p:spPr>
        <p:txBody>
          <a:bodyPr tIns="9144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i="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C98C182-2F59-4299-8934-DF4D3F7695E6}"/>
              </a:ext>
            </a:extLst>
          </p:cNvPr>
          <p:cNvSpPr txBox="1"/>
          <p:nvPr userDrawn="1"/>
        </p:nvSpPr>
        <p:spPr>
          <a:xfrm>
            <a:off x="770353" y="1573869"/>
            <a:ext cx="307975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sz="3200" dirty="0">
                <a:solidFill>
                  <a:schemeClr val="accent3"/>
                </a:solidFill>
                <a:latin typeface="+mj-lt"/>
              </a:rPr>
              <a:t>THANK YOU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B58C273-767D-43CF-890F-B5AEBFF4CEDA}"/>
              </a:ext>
            </a:extLst>
          </p:cNvPr>
          <p:cNvSpPr txBox="1"/>
          <p:nvPr userDrawn="1"/>
        </p:nvSpPr>
        <p:spPr>
          <a:xfrm>
            <a:off x="8565487" y="2850548"/>
            <a:ext cx="253051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6000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457108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ED264-6CDE-4A55-BB4E-6498996B7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B1841-521E-43D0-AC3D-DDA3AFF26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8370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C185D-3BF8-44A7-AA95-946491B40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7549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665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06EB0-FE07-9B4D-BB4B-FBD0E8AE5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5D4DB-3F25-1A40-A23B-FFDDF04E6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74F57-4726-1342-AA0F-98D79BAE9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5F39-AB54-0C44-8AB3-ADA8C3010C0D}" type="datetimeFigureOut">
              <a:rPr lang="en-US" smtClean="0"/>
              <a:t>4/3/20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9AE8-06EC-2242-BF6F-F1D31D28B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43EBE-0108-9B4B-8208-6342ABD23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708B-5EFB-F747-B106-43EEE3CD3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24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C87B9F-570B-4794-BFD7-135494164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5" y="422275"/>
            <a:ext cx="10839449" cy="749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02A6F-0129-4CC8-B37C-84C56D078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4" y="1388268"/>
            <a:ext cx="11449049" cy="4707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id="{6CCDC615-ECE5-4EFE-880A-6D5A7A721B9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35" y="327026"/>
            <a:ext cx="561269" cy="939799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14DDFBF-CD2A-46FE-ADA5-49FACC74EC42}"/>
              </a:ext>
            </a:extLst>
          </p:cNvPr>
          <p:cNvSpPr txBox="1">
            <a:spLocks/>
          </p:cNvSpPr>
          <p:nvPr userDrawn="1"/>
        </p:nvSpPr>
        <p:spPr>
          <a:xfrm>
            <a:off x="729281" y="6304921"/>
            <a:ext cx="610835" cy="261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75FB889-686B-4338-847B-5F002ACE967A}" type="slidenum">
              <a:rPr lang="en-US" sz="1000" b="1" smtClean="0">
                <a:solidFill>
                  <a:schemeClr val="accent3"/>
                </a:solidFill>
                <a:latin typeface="+mn-lt"/>
              </a:rPr>
              <a:pPr algn="l"/>
              <a:t>‹#›</a:t>
            </a:fld>
            <a:endParaRPr lang="en-US" sz="1000" b="1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828FC5A-455C-421A-846C-6364DE765CA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6575" y="6210168"/>
            <a:ext cx="1181100" cy="45111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AA201B4-EE9C-4214-9684-3CBEF68081ED}"/>
              </a:ext>
            </a:extLst>
          </p:cNvPr>
          <p:cNvSpPr txBox="1"/>
          <p:nvPr userDrawn="1"/>
        </p:nvSpPr>
        <p:spPr>
          <a:xfrm>
            <a:off x="333992" y="6312615"/>
            <a:ext cx="485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Page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D5727DBB-E20C-4A8C-965C-5A2DEE1F8AF9}"/>
              </a:ext>
            </a:extLst>
          </p:cNvPr>
          <p:cNvSpPr txBox="1">
            <a:spLocks/>
          </p:cNvSpPr>
          <p:nvPr userDrawn="1"/>
        </p:nvSpPr>
        <p:spPr>
          <a:xfrm>
            <a:off x="4038600" y="625316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chemeClr val="tx1"/>
                </a:solidFill>
              </a:rPr>
              <a:t>www.consulttogrow.com</a:t>
            </a:r>
          </a:p>
        </p:txBody>
      </p:sp>
    </p:spTree>
    <p:extLst>
      <p:ext uri="{BB962C8B-B14F-4D97-AF65-F5344CB8AC3E}">
        <p14:creationId xmlns:p14="http://schemas.microsoft.com/office/powerpoint/2010/main" val="317980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9" r:id="rId3"/>
    <p:sldLayoutId id="2147483657" r:id="rId4"/>
    <p:sldLayoutId id="2147483650" r:id="rId5"/>
    <p:sldLayoutId id="2147483654" r:id="rId6"/>
    <p:sldLayoutId id="2147483655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234" userDrawn="1">
          <p15:clr>
            <a:srgbClr val="F26B43"/>
          </p15:clr>
        </p15:guide>
        <p15:guide id="5" orient="horz" pos="3840" userDrawn="1">
          <p15:clr>
            <a:srgbClr val="F26B43"/>
          </p15:clr>
        </p15:guide>
        <p15:guide id="6" orient="horz" pos="8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7F2C6E1E-2486-4BF6-B88A-0B83F2B45A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en-US" dirty="0"/>
              <a:t>9 Box Assessment Tool</a:t>
            </a:r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2355FBF0-42BB-4ECF-BC9E-C8BFBE2662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Performance &amp; Potential Matrix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9DD143F-6E78-4592-A76E-531144A5F9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Jamie Griffin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F4A7E48-850F-4793-817A-B774C38ED8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Principal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1C2BA3A-8256-43AE-A144-3DEE64B80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04.02.2020</a:t>
            </a:r>
          </a:p>
        </p:txBody>
      </p:sp>
    </p:spTree>
    <p:extLst>
      <p:ext uri="{BB962C8B-B14F-4D97-AF65-F5344CB8AC3E}">
        <p14:creationId xmlns:p14="http://schemas.microsoft.com/office/powerpoint/2010/main" val="2962210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E5A524-7126-4C47-96E0-2C215F408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 Box Explained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1311D7D-55EF-418A-B81B-9969090D2339}"/>
              </a:ext>
            </a:extLst>
          </p:cNvPr>
          <p:cNvGrpSpPr/>
          <p:nvPr/>
        </p:nvGrpSpPr>
        <p:grpSpPr>
          <a:xfrm>
            <a:off x="472023" y="1615325"/>
            <a:ext cx="11348501" cy="1716150"/>
            <a:chOff x="472023" y="1511728"/>
            <a:chExt cx="11348501" cy="171615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0B583AC-259D-4DA3-94C3-41E742C2093B}"/>
                </a:ext>
              </a:extLst>
            </p:cNvPr>
            <p:cNvSpPr txBox="1"/>
            <p:nvPr/>
          </p:nvSpPr>
          <p:spPr>
            <a:xfrm>
              <a:off x="472023" y="1511728"/>
              <a:ext cx="20658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/>
                  </a:solidFill>
                  <a:latin typeface="+mj-lt"/>
                </a:rPr>
                <a:t>What is a 9 Box?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316E09-D01E-4577-AA11-18962AA4F6C7}"/>
                </a:ext>
              </a:extLst>
            </p:cNvPr>
            <p:cNvSpPr txBox="1"/>
            <p:nvPr/>
          </p:nvSpPr>
          <p:spPr>
            <a:xfrm>
              <a:off x="472023" y="1863209"/>
              <a:ext cx="11348501" cy="1364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</a:pPr>
              <a:r>
                <a:rPr lang="en-US" sz="1400" dirty="0"/>
                <a:t>The performance and potential matrix (9 box model) is one of the most widely used tools in succession planning and development. Commonly referred to as “the nine box”, this is a simple, yet effective tool used to assess talent in organizations. The process assesses individuals on two dimensions: their </a:t>
              </a:r>
              <a:r>
                <a:rPr lang="en-US" sz="1400" b="1" dirty="0"/>
                <a:t>past performance </a:t>
              </a:r>
              <a:r>
                <a:rPr lang="en-US" sz="1400" dirty="0"/>
                <a:t>and </a:t>
              </a:r>
              <a:r>
                <a:rPr lang="en-US" sz="1400" b="1" dirty="0"/>
                <a:t>their future potential</a:t>
              </a:r>
              <a:r>
                <a:rPr lang="en-US" sz="1400" dirty="0"/>
                <a:t>. The X axis (horizontal line) of 3 boxes assesses leadership performance and the Y axis of 3 boxes (vertical line) assesses leadership potential. A combination of Y and X axis makes up the box within the grid that the leader is placed (see next slide).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7833E30-A74E-463B-8716-F0911AA3288A}"/>
              </a:ext>
            </a:extLst>
          </p:cNvPr>
          <p:cNvSpPr txBox="1"/>
          <p:nvPr/>
        </p:nvSpPr>
        <p:spPr>
          <a:xfrm>
            <a:off x="472023" y="3730215"/>
            <a:ext cx="206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Past Performance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D489C63-F36A-47C3-9A8A-8990464CB2A0}"/>
              </a:ext>
            </a:extLst>
          </p:cNvPr>
          <p:cNvGrpSpPr/>
          <p:nvPr/>
        </p:nvGrpSpPr>
        <p:grpSpPr>
          <a:xfrm>
            <a:off x="552261" y="4202461"/>
            <a:ext cx="5078994" cy="1600803"/>
            <a:chOff x="552261" y="4229626"/>
            <a:chExt cx="5078994" cy="136712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84F7573-474B-4B0C-90B0-610E54963F0C}"/>
                </a:ext>
              </a:extLst>
            </p:cNvPr>
            <p:cNvGrpSpPr/>
            <p:nvPr/>
          </p:nvGrpSpPr>
          <p:grpSpPr>
            <a:xfrm>
              <a:off x="552261" y="4229626"/>
              <a:ext cx="5078994" cy="330540"/>
              <a:chOff x="472023" y="3898842"/>
              <a:chExt cx="5159232" cy="292995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836009F-DB33-4A6E-8B24-5C8237B0DE0B}"/>
                  </a:ext>
                </a:extLst>
              </p:cNvPr>
              <p:cNvSpPr txBox="1"/>
              <p:nvPr/>
            </p:nvSpPr>
            <p:spPr>
              <a:xfrm>
                <a:off x="472023" y="3898842"/>
                <a:ext cx="1510686" cy="29299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“A” Player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2071BBF-990D-408A-B588-92B97FB244DC}"/>
                  </a:ext>
                </a:extLst>
              </p:cNvPr>
              <p:cNvSpPr txBox="1"/>
              <p:nvPr/>
            </p:nvSpPr>
            <p:spPr>
              <a:xfrm>
                <a:off x="2154725" y="3898842"/>
                <a:ext cx="3476530" cy="2929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1400" dirty="0"/>
                  <a:t>Exceeds Expectations, Above Average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8EB4F77-198E-400F-AC93-5F68014BEC87}"/>
                </a:ext>
              </a:extLst>
            </p:cNvPr>
            <p:cNvGrpSpPr/>
            <p:nvPr/>
          </p:nvGrpSpPr>
          <p:grpSpPr>
            <a:xfrm>
              <a:off x="552261" y="4747925"/>
              <a:ext cx="5078994" cy="330540"/>
              <a:chOff x="472023" y="3898842"/>
              <a:chExt cx="5159232" cy="292995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3F59AC8-9BFF-46B6-BD1B-3B05B8753A8E}"/>
                  </a:ext>
                </a:extLst>
              </p:cNvPr>
              <p:cNvSpPr txBox="1"/>
              <p:nvPr/>
            </p:nvSpPr>
            <p:spPr>
              <a:xfrm>
                <a:off x="472023" y="3898842"/>
                <a:ext cx="1510686" cy="292995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“B” Player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97163B0-4BA7-4456-9FCB-58ABEAECCB6D}"/>
                  </a:ext>
                </a:extLst>
              </p:cNvPr>
              <p:cNvSpPr txBox="1"/>
              <p:nvPr/>
            </p:nvSpPr>
            <p:spPr>
              <a:xfrm>
                <a:off x="2154725" y="3898842"/>
                <a:ext cx="3476530" cy="2929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1400" dirty="0"/>
                  <a:t>Meets Expectations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DF2CCD0-D520-462A-BAF8-6EAA9012CCBF}"/>
                </a:ext>
              </a:extLst>
            </p:cNvPr>
            <p:cNvGrpSpPr/>
            <p:nvPr/>
          </p:nvGrpSpPr>
          <p:grpSpPr>
            <a:xfrm>
              <a:off x="552261" y="5266215"/>
              <a:ext cx="5078994" cy="330540"/>
              <a:chOff x="472023" y="3898842"/>
              <a:chExt cx="5159232" cy="292995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A41D037-808A-4E52-8889-C1841EE5A37F}"/>
                  </a:ext>
                </a:extLst>
              </p:cNvPr>
              <p:cNvSpPr txBox="1"/>
              <p:nvPr/>
            </p:nvSpPr>
            <p:spPr>
              <a:xfrm>
                <a:off x="472023" y="3898842"/>
                <a:ext cx="1510686" cy="29299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“C” Player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7A29B1E-B152-45EE-AB2F-0BCCFB36EDD3}"/>
                  </a:ext>
                </a:extLst>
              </p:cNvPr>
              <p:cNvSpPr txBox="1"/>
              <p:nvPr/>
            </p:nvSpPr>
            <p:spPr>
              <a:xfrm>
                <a:off x="2154725" y="3898842"/>
                <a:ext cx="3476530" cy="2929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1400" dirty="0"/>
                  <a:t>Needs Improvement, Underperforming </a:t>
                </a: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95FDD38-17A7-4ED8-B853-CAF43C86459B}"/>
              </a:ext>
            </a:extLst>
          </p:cNvPr>
          <p:cNvSpPr txBox="1"/>
          <p:nvPr/>
        </p:nvSpPr>
        <p:spPr>
          <a:xfrm>
            <a:off x="6402042" y="3730215"/>
            <a:ext cx="206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Future Potential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4A47AB9-ED32-4874-A972-4BEC59B98A06}"/>
              </a:ext>
            </a:extLst>
          </p:cNvPr>
          <p:cNvGrpSpPr/>
          <p:nvPr/>
        </p:nvGrpSpPr>
        <p:grpSpPr>
          <a:xfrm>
            <a:off x="6482280" y="4202465"/>
            <a:ext cx="5078994" cy="1600814"/>
            <a:chOff x="6482280" y="4229621"/>
            <a:chExt cx="5078994" cy="136713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99C9093-1B63-42EE-B73F-2F658957020F}"/>
                </a:ext>
              </a:extLst>
            </p:cNvPr>
            <p:cNvGrpSpPr/>
            <p:nvPr/>
          </p:nvGrpSpPr>
          <p:grpSpPr>
            <a:xfrm>
              <a:off x="6482280" y="4229621"/>
              <a:ext cx="5078994" cy="330540"/>
              <a:chOff x="472023" y="3898843"/>
              <a:chExt cx="5159232" cy="292995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9F8F27B-6F9A-49D6-8F99-82FB6489C21A}"/>
                  </a:ext>
                </a:extLst>
              </p:cNvPr>
              <p:cNvSpPr txBox="1"/>
              <p:nvPr/>
            </p:nvSpPr>
            <p:spPr>
              <a:xfrm>
                <a:off x="472023" y="3898843"/>
                <a:ext cx="1510686" cy="29299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Low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860FA9D-8A3A-4995-8833-3393FABFA8F3}"/>
                  </a:ext>
                </a:extLst>
              </p:cNvPr>
              <p:cNvSpPr txBox="1"/>
              <p:nvPr/>
            </p:nvSpPr>
            <p:spPr>
              <a:xfrm>
                <a:off x="2154725" y="3898843"/>
                <a:ext cx="3476530" cy="2929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1400" dirty="0"/>
                  <a:t>Limited or No Potential for Growth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EDD199F-584F-4C06-AA32-DC7239E70A92}"/>
                </a:ext>
              </a:extLst>
            </p:cNvPr>
            <p:cNvGrpSpPr/>
            <p:nvPr/>
          </p:nvGrpSpPr>
          <p:grpSpPr>
            <a:xfrm>
              <a:off x="6482280" y="4747914"/>
              <a:ext cx="5078994" cy="330540"/>
              <a:chOff x="472023" y="3898842"/>
              <a:chExt cx="5159232" cy="29299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76B335-A8CF-45CD-A117-529676724847}"/>
                  </a:ext>
                </a:extLst>
              </p:cNvPr>
              <p:cNvSpPr txBox="1"/>
              <p:nvPr/>
            </p:nvSpPr>
            <p:spPr>
              <a:xfrm>
                <a:off x="472023" y="3898842"/>
                <a:ext cx="1510686" cy="292995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Average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6C80D47-24E6-4E0B-A533-82293413717C}"/>
                  </a:ext>
                </a:extLst>
              </p:cNvPr>
              <p:cNvSpPr txBox="1"/>
              <p:nvPr/>
            </p:nvSpPr>
            <p:spPr>
              <a:xfrm>
                <a:off x="2154725" y="3898842"/>
                <a:ext cx="3476530" cy="2929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1400" dirty="0"/>
                  <a:t>More Responsibility with Development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2F06B5B-374B-447B-9AC4-105AE0867CAF}"/>
                </a:ext>
              </a:extLst>
            </p:cNvPr>
            <p:cNvGrpSpPr/>
            <p:nvPr/>
          </p:nvGrpSpPr>
          <p:grpSpPr>
            <a:xfrm>
              <a:off x="6482280" y="5266216"/>
              <a:ext cx="5078994" cy="330540"/>
              <a:chOff x="472023" y="3898842"/>
              <a:chExt cx="5159232" cy="29299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E6327F0-2A47-4BD9-87DF-93754CEADE5D}"/>
                  </a:ext>
                </a:extLst>
              </p:cNvPr>
              <p:cNvSpPr txBox="1"/>
              <p:nvPr/>
            </p:nvSpPr>
            <p:spPr>
              <a:xfrm>
                <a:off x="472023" y="3898842"/>
                <a:ext cx="1510686" cy="29299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High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0807345-AC05-4F33-B130-9EF97F9D1C08}"/>
                  </a:ext>
                </a:extLst>
              </p:cNvPr>
              <p:cNvSpPr txBox="1"/>
              <p:nvPr/>
            </p:nvSpPr>
            <p:spPr>
              <a:xfrm>
                <a:off x="2154725" y="3898842"/>
                <a:ext cx="3476530" cy="2929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1400" dirty="0"/>
                  <a:t>High Potential for More Responsibility</a:t>
                </a:r>
              </a:p>
            </p:txBody>
          </p:sp>
        </p:grp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306BB7D-B9E2-48E6-A597-2E6F9A41D9E8}"/>
              </a:ext>
            </a:extLst>
          </p:cNvPr>
          <p:cNvCxnSpPr>
            <a:cxnSpLocks/>
          </p:cNvCxnSpPr>
          <p:nvPr/>
        </p:nvCxnSpPr>
        <p:spPr>
          <a:xfrm>
            <a:off x="6096000" y="3621386"/>
            <a:ext cx="0" cy="235438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054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85F0B-122C-7449-90E8-C7942F402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 Box Illustrated</a:t>
            </a:r>
          </a:p>
        </p:txBody>
      </p:sp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8DE36991-AC59-4521-A1D5-1A60F8D66C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2627370"/>
              </p:ext>
            </p:extLst>
          </p:nvPr>
        </p:nvGraphicFramePr>
        <p:xfrm>
          <a:off x="371475" y="1402442"/>
          <a:ext cx="11449050" cy="469355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06922">
                  <a:extLst>
                    <a:ext uri="{9D8B030D-6E8A-4147-A177-3AD203B41FA5}">
                      <a16:colId xmlns:a16="http://schemas.microsoft.com/office/drawing/2014/main" val="73503484"/>
                    </a:ext>
                  </a:extLst>
                </a:gridCol>
                <a:gridCol w="1683470">
                  <a:extLst>
                    <a:ext uri="{9D8B030D-6E8A-4147-A177-3AD203B41FA5}">
                      <a16:colId xmlns:a16="http://schemas.microsoft.com/office/drawing/2014/main" val="3452659826"/>
                    </a:ext>
                  </a:extLst>
                </a:gridCol>
                <a:gridCol w="3052886">
                  <a:extLst>
                    <a:ext uri="{9D8B030D-6E8A-4147-A177-3AD203B41FA5}">
                      <a16:colId xmlns:a16="http://schemas.microsoft.com/office/drawing/2014/main" val="3919411856"/>
                    </a:ext>
                  </a:extLst>
                </a:gridCol>
                <a:gridCol w="3052886">
                  <a:extLst>
                    <a:ext uri="{9D8B030D-6E8A-4147-A177-3AD203B41FA5}">
                      <a16:colId xmlns:a16="http://schemas.microsoft.com/office/drawing/2014/main" val="949970314"/>
                    </a:ext>
                  </a:extLst>
                </a:gridCol>
                <a:gridCol w="3052886">
                  <a:extLst>
                    <a:ext uri="{9D8B030D-6E8A-4147-A177-3AD203B41FA5}">
                      <a16:colId xmlns:a16="http://schemas.microsoft.com/office/drawing/2014/main" val="778128398"/>
                    </a:ext>
                  </a:extLst>
                </a:gridCol>
              </a:tblGrid>
              <a:tr h="1255844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POTENTIAL</a:t>
                      </a:r>
                    </a:p>
                  </a:txBody>
                  <a:tcPr vert="vert27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High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"/>
                      </a:pPr>
                      <a:r>
                        <a:rPr lang="en-US" sz="1100" b="0" dirty="0"/>
                        <a:t>Underperformer but loads of potential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"/>
                      </a:pPr>
                      <a:r>
                        <a:rPr lang="en-US" sz="1100" b="0" dirty="0"/>
                        <a:t>Probably in wrong role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"/>
                      </a:pPr>
                      <a:r>
                        <a:rPr lang="en-US" sz="1100" b="0" dirty="0"/>
                        <a:t>Crucial conversation needed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"/>
                      </a:pPr>
                      <a:r>
                        <a:rPr lang="en-US" sz="1100" b="0" dirty="0"/>
                        <a:t>Move out of role or you may lose them.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80000"/>
                        <a:buFont typeface="Wingdings 3" panose="05040102010807070707" pitchFamily="18" charset="2"/>
                        <a:buChar char=""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Meets all targets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80000"/>
                        <a:buFont typeface="Wingdings 3" panose="05040102010807070707" pitchFamily="18" charset="2"/>
                        <a:buChar char=""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Demonstrates lots of potential – likely candidate for promotion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80000"/>
                        <a:buFont typeface="Wingdings 3" panose="05040102010807070707" pitchFamily="18" charset="2"/>
                        <a:buChar char=""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 &amp; coach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80000"/>
                        <a:buFont typeface="Wingdings 3" panose="05040102010807070707" pitchFamily="18" charset="2"/>
                        <a:buChar char=""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Top Talent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80000"/>
                        <a:buFont typeface="Wingdings 3" panose="05040102010807070707" pitchFamily="18" charset="2"/>
                        <a:buChar char=""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Strong candidate for promotion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80000"/>
                        <a:buFont typeface="Wingdings 3" panose="05040102010807070707" pitchFamily="18" charset="2"/>
                        <a:buChar char=""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Include in strategic initiatives 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80000"/>
                        <a:buFont typeface="Wingdings 3" panose="05040102010807070707" pitchFamily="18" charset="2"/>
                        <a:buChar char=""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Provide special development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048375"/>
                  </a:ext>
                </a:extLst>
              </a:tr>
              <a:tr h="1255844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Average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"/>
                      </a:pPr>
                      <a:r>
                        <a:rPr lang="en-US" sz="1100" b="0" dirty="0"/>
                        <a:t>Underperformer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"/>
                      </a:pPr>
                      <a:r>
                        <a:rPr lang="en-US" sz="1100" b="0" dirty="0"/>
                        <a:t>Likely to be in wrong role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"/>
                      </a:pPr>
                      <a:r>
                        <a:rPr lang="en-US" sz="1100" b="0" dirty="0"/>
                        <a:t>Crucial conversation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"/>
                      </a:pPr>
                      <a:r>
                        <a:rPr lang="en-US" sz="1100" b="0" dirty="0"/>
                        <a:t>Move out of role or manage out of business!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80000"/>
                        <a:buFont typeface="Wingdings 3" panose="05040102010807070707" pitchFamily="18" charset="2"/>
                        <a:buChar char=""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Meets all targets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80000"/>
                        <a:buFont typeface="Wingdings 3" panose="05040102010807070707" pitchFamily="18" charset="2"/>
                        <a:buChar char=""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Some potential for growth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80000"/>
                        <a:buFont typeface="Wingdings 3" panose="05040102010807070707" pitchFamily="18" charset="2"/>
                        <a:buChar char=""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Provide training &amp; development opportunities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80000"/>
                        <a:buFont typeface="Wingdings 3" panose="05040102010807070707" pitchFamily="18" charset="2"/>
                        <a:buChar char=""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Exceeds targets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80000"/>
                        <a:buFont typeface="Wingdings 3" panose="05040102010807070707" pitchFamily="18" charset="2"/>
                        <a:buChar char=""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Needs greater challenge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80000"/>
                        <a:buFont typeface="Wingdings 3" panose="05040102010807070707" pitchFamily="18" charset="2"/>
                        <a:buChar char=""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Provide development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80000"/>
                        <a:buFont typeface="Wingdings 3" panose="05040102010807070707" pitchFamily="18" charset="2"/>
                        <a:buChar char=""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Give “stretch” targets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1005"/>
                  </a:ext>
                </a:extLst>
              </a:tr>
              <a:tr h="1255844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Low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"/>
                      </a:pPr>
                      <a:r>
                        <a:rPr lang="en-US" sz="1100" b="0" dirty="0"/>
                        <a:t>Underperformer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"/>
                      </a:pPr>
                      <a:r>
                        <a:rPr lang="en-US" sz="1100" b="0" dirty="0"/>
                        <a:t>On a Performance Improvement Plan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"/>
                      </a:pPr>
                      <a:r>
                        <a:rPr lang="en-US" sz="1100" b="0" dirty="0"/>
                        <a:t>Exit if no improvement within 3 months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80000"/>
                        <a:buFont typeface="Wingdings 3" panose="05040102010807070707" pitchFamily="18" charset="2"/>
                        <a:buChar char=""/>
                      </a:pPr>
                      <a:r>
                        <a:rPr lang="en-US" sz="1100" b="0" dirty="0"/>
                        <a:t>Typical “Average Joe/Jane”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80000"/>
                        <a:buFont typeface="Wingdings 3" panose="05040102010807070707" pitchFamily="18" charset="2"/>
                        <a:buChar char=""/>
                      </a:pPr>
                      <a:r>
                        <a:rPr lang="en-US" sz="1100" b="0" dirty="0"/>
                        <a:t>Little Ambition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80000"/>
                        <a:buFont typeface="Wingdings 3" panose="05040102010807070707" pitchFamily="18" charset="2"/>
                        <a:buChar char=""/>
                      </a:pPr>
                      <a:r>
                        <a:rPr lang="en-US" sz="1100" b="0" dirty="0"/>
                        <a:t>Meets basic requirements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80000"/>
                        <a:buFont typeface="Wingdings 3" panose="05040102010807070707" pitchFamily="18" charset="2"/>
                        <a:buChar char=""/>
                      </a:pPr>
                      <a:r>
                        <a:rPr lang="en-US" sz="1100" b="0" dirty="0"/>
                        <a:t>Same job, same role </a:t>
                      </a:r>
                      <a:r>
                        <a:rPr lang="en-US" sz="1100" b="0" u="none" dirty="0"/>
                        <a:t>forever</a:t>
                      </a:r>
                      <a:r>
                        <a:rPr lang="en-US" sz="1100" b="0" dirty="0"/>
                        <a:t>.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80000"/>
                        <a:buFont typeface="Wingdings 3" panose="05040102010807070707" pitchFamily="18" charset="2"/>
                        <a:buChar char=""/>
                      </a:pPr>
                      <a:r>
                        <a:rPr lang="en-US" sz="1100" b="0" dirty="0"/>
                        <a:t>Over-performer but not ambitious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80000"/>
                        <a:buFont typeface="Wingdings 3" panose="05040102010807070707" pitchFamily="18" charset="2"/>
                        <a:buChar char=""/>
                      </a:pPr>
                      <a:r>
                        <a:rPr lang="en-US" sz="1100" b="0" dirty="0"/>
                        <a:t>Loves their job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80000"/>
                        <a:buFont typeface="Wingdings 3" panose="05040102010807070707" pitchFamily="18" charset="2"/>
                        <a:buChar char=""/>
                      </a:pPr>
                      <a:r>
                        <a:rPr lang="en-US" sz="1100" b="0" dirty="0"/>
                        <a:t>Future holds same type of role, same type of team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637120"/>
                  </a:ext>
                </a:extLst>
              </a:tr>
              <a:tr h="46301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”C” Player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“B” Player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“A” Player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333759"/>
                  </a:ext>
                </a:extLst>
              </a:tr>
              <a:tr h="46301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PERFORMANCE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716977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3B1EDFEE-F7B0-4DAA-8880-E9B38DDEE242}"/>
              </a:ext>
            </a:extLst>
          </p:cNvPr>
          <p:cNvSpPr/>
          <p:nvPr/>
        </p:nvSpPr>
        <p:spPr>
          <a:xfrm>
            <a:off x="10199913" y="590334"/>
            <a:ext cx="1620611" cy="5812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Hi Potentials</a:t>
            </a:r>
          </a:p>
          <a:p>
            <a:pPr algn="ctr"/>
            <a:r>
              <a:rPr lang="en-US" sz="1050" b="1" dirty="0">
                <a:solidFill>
                  <a:schemeClr val="tx1"/>
                </a:solidFill>
              </a:rPr>
              <a:t>Grow &amp; Develop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28AB0B-5A20-4CB0-AB1A-4115B37D12A6}"/>
              </a:ext>
            </a:extLst>
          </p:cNvPr>
          <p:cNvSpPr/>
          <p:nvPr/>
        </p:nvSpPr>
        <p:spPr>
          <a:xfrm>
            <a:off x="8505824" y="590334"/>
            <a:ext cx="1620611" cy="5812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At Risk</a:t>
            </a:r>
          </a:p>
          <a:p>
            <a:pPr algn="ctr"/>
            <a:r>
              <a:rPr lang="en-US" sz="1050" b="1" dirty="0">
                <a:solidFill>
                  <a:schemeClr val="tx1"/>
                </a:solidFill>
              </a:rPr>
              <a:t>Tough Conversation</a:t>
            </a:r>
          </a:p>
        </p:txBody>
      </p:sp>
    </p:spTree>
    <p:extLst>
      <p:ext uri="{BB962C8B-B14F-4D97-AF65-F5344CB8AC3E}">
        <p14:creationId xmlns:p14="http://schemas.microsoft.com/office/powerpoint/2010/main" val="2151446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85F0B-122C-7449-90E8-C7942F402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Your Team</a:t>
            </a:r>
          </a:p>
        </p:txBody>
      </p:sp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8DE36991-AC59-4521-A1D5-1A60F8D66C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1122047"/>
              </p:ext>
            </p:extLst>
          </p:nvPr>
        </p:nvGraphicFramePr>
        <p:xfrm>
          <a:off x="371475" y="1402442"/>
          <a:ext cx="11449050" cy="469355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06922">
                  <a:extLst>
                    <a:ext uri="{9D8B030D-6E8A-4147-A177-3AD203B41FA5}">
                      <a16:colId xmlns:a16="http://schemas.microsoft.com/office/drawing/2014/main" val="73503484"/>
                    </a:ext>
                  </a:extLst>
                </a:gridCol>
                <a:gridCol w="1683470">
                  <a:extLst>
                    <a:ext uri="{9D8B030D-6E8A-4147-A177-3AD203B41FA5}">
                      <a16:colId xmlns:a16="http://schemas.microsoft.com/office/drawing/2014/main" val="3452659826"/>
                    </a:ext>
                  </a:extLst>
                </a:gridCol>
                <a:gridCol w="3052886">
                  <a:extLst>
                    <a:ext uri="{9D8B030D-6E8A-4147-A177-3AD203B41FA5}">
                      <a16:colId xmlns:a16="http://schemas.microsoft.com/office/drawing/2014/main" val="3919411856"/>
                    </a:ext>
                  </a:extLst>
                </a:gridCol>
                <a:gridCol w="3052886">
                  <a:extLst>
                    <a:ext uri="{9D8B030D-6E8A-4147-A177-3AD203B41FA5}">
                      <a16:colId xmlns:a16="http://schemas.microsoft.com/office/drawing/2014/main" val="949970314"/>
                    </a:ext>
                  </a:extLst>
                </a:gridCol>
                <a:gridCol w="3052886">
                  <a:extLst>
                    <a:ext uri="{9D8B030D-6E8A-4147-A177-3AD203B41FA5}">
                      <a16:colId xmlns:a16="http://schemas.microsoft.com/office/drawing/2014/main" val="778128398"/>
                    </a:ext>
                  </a:extLst>
                </a:gridCol>
              </a:tblGrid>
              <a:tr h="1255844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POTENTIAL</a:t>
                      </a:r>
                    </a:p>
                  </a:txBody>
                  <a:tcPr vert="vert27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High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600"/>
                        </a:spcBef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buChar char=""/>
                      </a:pPr>
                      <a:r>
                        <a:rPr lang="en-US" sz="1100" b="0" dirty="0"/>
                        <a:t>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600"/>
                        </a:spcBef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buChar char=""/>
                      </a:pPr>
                      <a:r>
                        <a:rPr lang="en-US" sz="1100" b="0" dirty="0"/>
                        <a:t>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600"/>
                        </a:spcBef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buChar char=""/>
                      </a:pPr>
                      <a:r>
                        <a:rPr lang="en-US" sz="1100" b="0" dirty="0"/>
                        <a:t>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4048375"/>
                  </a:ext>
                </a:extLst>
              </a:tr>
              <a:tr h="1255844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Average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600"/>
                        </a:spcBef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buChar char=""/>
                      </a:pPr>
                      <a:r>
                        <a:rPr lang="en-US" sz="1100" b="0" dirty="0"/>
                        <a:t>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600"/>
                        </a:spcBef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buChar char=""/>
                      </a:pPr>
                      <a:r>
                        <a:rPr lang="en-US" sz="1100" b="0" dirty="0"/>
                        <a:t>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600"/>
                        </a:spcBef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buChar char=""/>
                      </a:pPr>
                      <a:r>
                        <a:rPr lang="en-US" sz="1100" b="0" dirty="0"/>
                        <a:t>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51005"/>
                  </a:ext>
                </a:extLst>
              </a:tr>
              <a:tr h="1255844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Low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600"/>
                        </a:spcBef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buChar char=""/>
                      </a:pPr>
                      <a:r>
                        <a:rPr lang="en-US" sz="1100" b="0" dirty="0"/>
                        <a:t>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600"/>
                        </a:spcBef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buChar char=""/>
                      </a:pPr>
                      <a:r>
                        <a:rPr lang="en-US" sz="1100" b="0" dirty="0"/>
                        <a:t>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600"/>
                        </a:spcBef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buChar char=""/>
                      </a:pPr>
                      <a:r>
                        <a:rPr lang="en-US" sz="1100" b="0" dirty="0"/>
                        <a:t>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637120"/>
                  </a:ext>
                </a:extLst>
              </a:tr>
              <a:tr h="46301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”C” Player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“B” Player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“A” Player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333759"/>
                  </a:ext>
                </a:extLst>
              </a:tr>
              <a:tr h="46301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PERFORMANCE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716977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3B1EDFEE-F7B0-4DAA-8880-E9B38DDEE242}"/>
              </a:ext>
            </a:extLst>
          </p:cNvPr>
          <p:cNvSpPr/>
          <p:nvPr/>
        </p:nvSpPr>
        <p:spPr>
          <a:xfrm>
            <a:off x="10199913" y="590334"/>
            <a:ext cx="1620611" cy="5812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Hi Potentials</a:t>
            </a:r>
          </a:p>
          <a:p>
            <a:pPr algn="ctr"/>
            <a:r>
              <a:rPr lang="en-US" sz="1050" b="1" dirty="0">
                <a:solidFill>
                  <a:schemeClr val="tx1"/>
                </a:solidFill>
              </a:rPr>
              <a:t>Grow &amp; Develop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28AB0B-5A20-4CB0-AB1A-4115B37D12A6}"/>
              </a:ext>
            </a:extLst>
          </p:cNvPr>
          <p:cNvSpPr/>
          <p:nvPr/>
        </p:nvSpPr>
        <p:spPr>
          <a:xfrm>
            <a:off x="8505824" y="590334"/>
            <a:ext cx="1620611" cy="5812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At Risk</a:t>
            </a:r>
          </a:p>
          <a:p>
            <a:pPr algn="ctr"/>
            <a:r>
              <a:rPr lang="en-US" sz="1050" b="1" dirty="0">
                <a:solidFill>
                  <a:schemeClr val="tx1"/>
                </a:solidFill>
              </a:rPr>
              <a:t>Tough Conversation</a:t>
            </a:r>
          </a:p>
        </p:txBody>
      </p:sp>
    </p:spTree>
    <p:extLst>
      <p:ext uri="{BB962C8B-B14F-4D97-AF65-F5344CB8AC3E}">
        <p14:creationId xmlns:p14="http://schemas.microsoft.com/office/powerpoint/2010/main" val="3838985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sult 2 Grow">
      <a:dk1>
        <a:srgbClr val="3D3C37"/>
      </a:dk1>
      <a:lt1>
        <a:srgbClr val="FFFFFF"/>
      </a:lt1>
      <a:dk2>
        <a:srgbClr val="303A3A"/>
      </a:dk2>
      <a:lt2>
        <a:srgbClr val="D1E8E7"/>
      </a:lt2>
      <a:accent1>
        <a:srgbClr val="2F2C79"/>
      </a:accent1>
      <a:accent2>
        <a:srgbClr val="FAAE17"/>
      </a:accent2>
      <a:accent3>
        <a:srgbClr val="EA1755"/>
      </a:accent3>
      <a:accent4>
        <a:srgbClr val="233F93"/>
      </a:accent4>
      <a:accent5>
        <a:srgbClr val="9DC83C"/>
      </a:accent5>
      <a:accent6>
        <a:srgbClr val="F16D20"/>
      </a:accent6>
      <a:hlink>
        <a:srgbClr val="000014"/>
      </a:hlink>
      <a:folHlink>
        <a:srgbClr val="233F93"/>
      </a:folHlink>
    </a:clrScheme>
    <a:fontScheme name="Consult To Grow">
      <a:majorFont>
        <a:latin typeface="Viga"/>
        <a:ea typeface=""/>
        <a:cs typeface=""/>
      </a:majorFont>
      <a:minorFont>
        <a:latin typeface="Roboto Sla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1886</TotalTime>
  <Words>393</Words>
  <Application>Microsoft Macintosh PowerPoint</Application>
  <PresentationFormat>Widescreen</PresentationFormat>
  <Paragraphs>90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Arial</vt:lpstr>
      <vt:lpstr>Viga</vt:lpstr>
      <vt:lpstr>Roboto Slab</vt:lpstr>
      <vt:lpstr>Wingdings 3</vt:lpstr>
      <vt:lpstr>Office Theme</vt:lpstr>
      <vt:lpstr>9 Box Assessment Tool</vt:lpstr>
      <vt:lpstr>9 Box Explained</vt:lpstr>
      <vt:lpstr>9 Box Illustrated</vt:lpstr>
      <vt:lpstr>Chart Your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wipavee yodmoonklee</dc:creator>
  <cp:lastModifiedBy>Jamie Griffin</cp:lastModifiedBy>
  <cp:revision>78</cp:revision>
  <cp:lastPrinted>2020-02-20T15:10:09Z</cp:lastPrinted>
  <dcterms:created xsi:type="dcterms:W3CDTF">2020-01-30T16:13:34Z</dcterms:created>
  <dcterms:modified xsi:type="dcterms:W3CDTF">2020-04-03T14:40:16Z</dcterms:modified>
</cp:coreProperties>
</file>